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write a CV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4800" dirty="0"/>
          </a:p>
          <a:p>
            <a:pPr algn="l"/>
            <a:endParaRPr lang="en-US" sz="4000" dirty="0" smtClean="0"/>
          </a:p>
          <a:p>
            <a:pPr algn="l"/>
            <a:endParaRPr lang="en-US" sz="4000" dirty="0"/>
          </a:p>
          <a:p>
            <a:pPr algn="l"/>
            <a:endParaRPr lang="en-US" sz="4000" dirty="0" smtClean="0"/>
          </a:p>
          <a:p>
            <a:pPr algn="l"/>
            <a:endParaRPr lang="en-US" sz="4000" dirty="0"/>
          </a:p>
          <a:p>
            <a:pPr algn="l"/>
            <a:endParaRPr lang="en-US" sz="4000" dirty="0" smtClean="0"/>
          </a:p>
          <a:p>
            <a:pPr algn="l"/>
            <a:endParaRPr lang="en-US" sz="4000" dirty="0"/>
          </a:p>
          <a:p>
            <a:pPr algn="l"/>
            <a:endParaRPr lang="en-US" sz="4000" dirty="0" smtClean="0"/>
          </a:p>
          <a:p>
            <a:pPr algn="l"/>
            <a:endParaRPr lang="en-US" sz="4000" dirty="0"/>
          </a:p>
          <a:p>
            <a:pPr algn="l"/>
            <a:endParaRPr lang="en-US" sz="4000" dirty="0" smtClean="0"/>
          </a:p>
          <a:p>
            <a:pPr algn="l"/>
            <a:endParaRPr lang="en-US" sz="4000"/>
          </a:p>
          <a:p>
            <a:pPr algn="l"/>
            <a:r>
              <a:rPr lang="en-US" sz="4000" smtClean="0"/>
              <a:t>https</a:t>
            </a:r>
            <a:r>
              <a:rPr lang="en-US" sz="4000" dirty="0"/>
              <a:t>://www.wikihow.com/Write-a-CV-(Curriculum-Vitae)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857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Brainstorming for your CV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Know what a CV generally contains</a:t>
            </a:r>
          </a:p>
          <a:p>
            <a:pPr lvl="1"/>
            <a:r>
              <a:rPr lang="en-US" dirty="0" smtClean="0"/>
              <a:t>Contact information	</a:t>
            </a:r>
          </a:p>
          <a:p>
            <a:pPr lvl="1"/>
            <a:r>
              <a:rPr lang="en-US" dirty="0" smtClean="0"/>
              <a:t>Education	</a:t>
            </a:r>
          </a:p>
          <a:p>
            <a:pPr lvl="1"/>
            <a:r>
              <a:rPr lang="en-US" dirty="0" smtClean="0"/>
              <a:t>Work experience</a:t>
            </a:r>
            <a:endParaRPr lang="en-US" dirty="0"/>
          </a:p>
          <a:p>
            <a:pPr lvl="1"/>
            <a:r>
              <a:rPr lang="en-US" dirty="0" smtClean="0"/>
              <a:t>Skills</a:t>
            </a:r>
          </a:p>
          <a:p>
            <a:pPr lvl="1"/>
            <a:r>
              <a:rPr lang="en-US" dirty="0" smtClean="0"/>
              <a:t>Trainings</a:t>
            </a:r>
          </a:p>
          <a:p>
            <a:pPr lvl="1"/>
            <a:r>
              <a:rPr lang="en-US" dirty="0" smtClean="0"/>
              <a:t>Interests and Achievements</a:t>
            </a:r>
          </a:p>
          <a:p>
            <a:pPr lvl="1"/>
            <a:r>
              <a:rPr lang="en-US" dirty="0" smtClean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96394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for your CV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Consider the job you’re applying for</a:t>
            </a:r>
          </a:p>
          <a:p>
            <a:pPr lvl="1"/>
            <a:r>
              <a:rPr lang="en-US" dirty="0" smtClean="0"/>
              <a:t>Research the company</a:t>
            </a:r>
          </a:p>
          <a:p>
            <a:pPr lvl="1"/>
            <a:r>
              <a:rPr lang="en-US" dirty="0" smtClean="0"/>
              <a:t>Know what they are looking for</a:t>
            </a:r>
          </a:p>
          <a:p>
            <a:pPr lvl="1"/>
            <a:r>
              <a:rPr lang="en-US" dirty="0" smtClean="0"/>
              <a:t>Know what specific skills are required for the position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1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for your CV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Make a list of the jobs you have held or trainings you attended</a:t>
            </a:r>
          </a:p>
          <a:p>
            <a:pPr lvl="1"/>
            <a:r>
              <a:rPr lang="en-US" dirty="0" smtClean="0"/>
              <a:t>List them in reverse chronological order and put the dates you started and ended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30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for your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Brainstorm your hobbies and interests</a:t>
            </a:r>
          </a:p>
          <a:p>
            <a:pPr lvl="1"/>
            <a:r>
              <a:rPr lang="en-US" dirty="0" smtClean="0"/>
              <a:t>Try to list hobbies and interests that portray you as a team-player rather than a solitary person. Companies usually prefer employees who can work well in a team. </a:t>
            </a:r>
          </a:p>
          <a:p>
            <a:pPr lvl="1"/>
            <a:r>
              <a:rPr lang="en-US" dirty="0" smtClean="0"/>
              <a:t>Examples of hobbies that paint a positive image: </a:t>
            </a:r>
          </a:p>
          <a:p>
            <a:pPr lvl="2"/>
            <a:r>
              <a:rPr lang="en-US" dirty="0" smtClean="0"/>
              <a:t>Being a captain of your sports team</a:t>
            </a:r>
          </a:p>
          <a:p>
            <a:pPr lvl="2"/>
            <a:r>
              <a:rPr lang="en-US" dirty="0" smtClean="0"/>
              <a:t>Organizing a charity event for the orphanage</a:t>
            </a:r>
          </a:p>
          <a:p>
            <a:pPr lvl="2"/>
            <a:r>
              <a:rPr lang="en-US" dirty="0" smtClean="0"/>
              <a:t>Secretary of your student-run government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39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for your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Make a list of your relevant skills</a:t>
            </a:r>
          </a:p>
          <a:p>
            <a:pPr lvl="1"/>
            <a:r>
              <a:rPr lang="en-US" dirty="0" smtClean="0"/>
              <a:t>Computer skills (</a:t>
            </a:r>
            <a:r>
              <a:rPr lang="en-US" dirty="0" err="1" smtClean="0"/>
              <a:t>Wordpress</a:t>
            </a:r>
            <a:r>
              <a:rPr lang="en-US" dirty="0" smtClean="0"/>
              <a:t>, Excel, etc.)</a:t>
            </a:r>
          </a:p>
          <a:p>
            <a:pPr lvl="1"/>
            <a:r>
              <a:rPr lang="en-US" dirty="0" smtClean="0"/>
              <a:t>Language skills</a:t>
            </a:r>
          </a:p>
          <a:p>
            <a:pPr lvl="1"/>
            <a:r>
              <a:rPr lang="en-US" dirty="0" smtClean="0"/>
              <a:t>Targeted skills (job-specific skills)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17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your CV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List your name, address, contact number and your email at the top of the page. </a:t>
            </a:r>
          </a:p>
          <a:p>
            <a:pPr lvl="1"/>
            <a:r>
              <a:rPr lang="en-US" dirty="0" smtClean="0"/>
              <a:t>Your name should be in bold letters and in a larger font than the rest of your personal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89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your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Write a personal profile</a:t>
            </a:r>
          </a:p>
          <a:p>
            <a:pPr lvl="1"/>
            <a:r>
              <a:rPr lang="en-US" dirty="0" smtClean="0"/>
              <a:t>Optional</a:t>
            </a:r>
          </a:p>
          <a:p>
            <a:pPr lvl="1"/>
            <a:r>
              <a:rPr lang="en-US" dirty="0" smtClean="0"/>
              <a:t>An in-depth look at you as a person</a:t>
            </a:r>
          </a:p>
          <a:p>
            <a:pPr lvl="1"/>
            <a:r>
              <a:rPr lang="en-US" dirty="0" smtClean="0"/>
              <a:t>This is where you sell your skills, experiences, and personal qualities. </a:t>
            </a:r>
            <a:endParaRPr lang="en-US" dirty="0"/>
          </a:p>
          <a:p>
            <a:pPr lvl="1"/>
            <a:r>
              <a:rPr lang="en-US" dirty="0" smtClean="0"/>
              <a:t>Original and well-written</a:t>
            </a:r>
          </a:p>
          <a:p>
            <a:pPr lvl="1"/>
            <a:r>
              <a:rPr lang="en-US" dirty="0" smtClean="0"/>
              <a:t>Use positive words: adaptable, confident, determined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6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your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Education and qualifications</a:t>
            </a:r>
          </a:p>
          <a:p>
            <a:pPr lvl="1"/>
            <a:r>
              <a:rPr lang="en-US" dirty="0" smtClean="0"/>
              <a:t>In reverse chronological order</a:t>
            </a:r>
          </a:p>
          <a:p>
            <a:pPr lvl="1"/>
            <a:r>
              <a:rPr lang="en-US" dirty="0" smtClean="0"/>
              <a:t>Include dates and universities</a:t>
            </a:r>
          </a:p>
          <a:p>
            <a:pPr lvl="1"/>
            <a:r>
              <a:rPr lang="en-US" dirty="0" smtClean="0"/>
              <a:t>Include title of thesis (if applicable)</a:t>
            </a:r>
          </a:p>
          <a:p>
            <a:pPr lvl="1"/>
            <a:r>
              <a:rPr lang="en-US" dirty="0" smtClean="0"/>
              <a:t>Include honors awarded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22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your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Skills and achievements</a:t>
            </a:r>
          </a:p>
          <a:p>
            <a:pPr lvl="1"/>
            <a:r>
              <a:rPr lang="en-US" dirty="0" smtClean="0"/>
              <a:t>Jobs you previously held</a:t>
            </a:r>
          </a:p>
          <a:p>
            <a:pPr lvl="1"/>
            <a:r>
              <a:rPr lang="en-US" dirty="0" smtClean="0"/>
              <a:t>Skills developed through experiences</a:t>
            </a:r>
          </a:p>
          <a:p>
            <a:pPr lvl="1"/>
            <a:r>
              <a:rPr lang="en-US" dirty="0" smtClean="0"/>
              <a:t>Published works, lectures given, classes taught, etc.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96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your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Hobbies and interests</a:t>
            </a:r>
          </a:p>
          <a:p>
            <a:pPr lvl="1"/>
            <a:r>
              <a:rPr lang="en-US" dirty="0" smtClean="0"/>
              <a:t>List any relevant interests that paint you in the most positive light.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23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your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</a:p>
          <a:p>
            <a:pPr lvl="1"/>
            <a:r>
              <a:rPr lang="en-US" dirty="0" smtClean="0"/>
              <a:t>People you have worked </a:t>
            </a:r>
            <a:r>
              <a:rPr lang="en-US" smtClean="0"/>
              <a:t>with who </a:t>
            </a:r>
            <a:r>
              <a:rPr lang="en-US" dirty="0" smtClean="0"/>
              <a:t>can credibly support praises that they give you</a:t>
            </a:r>
          </a:p>
          <a:p>
            <a:pPr lvl="2"/>
            <a:r>
              <a:rPr lang="en-US" dirty="0" smtClean="0"/>
              <a:t>Professors</a:t>
            </a:r>
          </a:p>
          <a:p>
            <a:pPr lvl="2"/>
            <a:r>
              <a:rPr lang="en-US" dirty="0" smtClean="0"/>
              <a:t>Previous employers	</a:t>
            </a:r>
          </a:p>
          <a:p>
            <a:pPr lvl="1"/>
            <a:r>
              <a:rPr lang="en-US" dirty="0" smtClean="0"/>
              <a:t>Contact them before putting them as reference</a:t>
            </a:r>
          </a:p>
          <a:p>
            <a:pPr lvl="1"/>
            <a:r>
              <a:rPr lang="en-US" dirty="0" smtClean="0"/>
              <a:t>Include their full names, contact number and email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94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45</TotalTime>
  <Words>349</Words>
  <Application>Microsoft Office PowerPoint</Application>
  <PresentationFormat>Presentación en pantalla (4:3)</PresentationFormat>
  <Paragraphs>79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Breeze</vt:lpstr>
      <vt:lpstr>How to write a CV</vt:lpstr>
      <vt:lpstr>Brainstorming for your CV</vt:lpstr>
      <vt:lpstr>Brainstorming for your CV</vt:lpstr>
      <vt:lpstr>Brainstorming for your CV</vt:lpstr>
      <vt:lpstr>Brainstorming for your CV</vt:lpstr>
      <vt:lpstr>Brainstorming for your CV</vt:lpstr>
      <vt:lpstr>Writing your CV</vt:lpstr>
      <vt:lpstr>Writing your CV</vt:lpstr>
      <vt:lpstr>Writing your CV</vt:lpstr>
      <vt:lpstr>Writing your CV</vt:lpstr>
      <vt:lpstr>Writing your CV</vt:lpstr>
      <vt:lpstr>Writing your CV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write a CV</dc:title>
  <dc:creator>Glaiza Quintela</dc:creator>
  <cp:lastModifiedBy>prof041</cp:lastModifiedBy>
  <cp:revision>8</cp:revision>
  <dcterms:created xsi:type="dcterms:W3CDTF">2019-02-14T08:51:54Z</dcterms:created>
  <dcterms:modified xsi:type="dcterms:W3CDTF">2019-02-15T08:30:55Z</dcterms:modified>
</cp:coreProperties>
</file>