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1" r:id="rId5"/>
    <p:sldId id="267" r:id="rId6"/>
    <p:sldId id="268" r:id="rId7"/>
    <p:sldId id="258" r:id="rId8"/>
    <p:sldId id="269" r:id="rId9"/>
    <p:sldId id="262" r:id="rId10"/>
    <p:sldId id="270" r:id="rId11"/>
    <p:sldId id="259" r:id="rId12"/>
    <p:sldId id="263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beca Tomé" initials="rT" lastIdx="1" clrIdx="0">
    <p:extLst>
      <p:ext uri="{19B8F6BF-5375-455C-9EA6-DF929625EA0E}">
        <p15:presenceInfo xmlns:p15="http://schemas.microsoft.com/office/powerpoint/2012/main" userId="50b426f6fec6252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00206C-0921-44EB-8FFE-13597CFE02E5}" v="237" dt="2018-12-21T08:02:37.623"/>
    <p1510:client id="{97FEEA30-B615-44AE-95BC-C7F9A4CA46B6}" v="120" dt="2018-12-21T07:41:17.928"/>
    <p1510:client id="{FDFAC897-1A48-4983-9F75-052A7EF31365}" v="196" dt="2018-12-21T08:05:40.964"/>
    <p1510:client id="{BDB886E3-FA34-47E8-920E-236314805091}" v="140" dt="2018-12-21T07:40:49.8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a Tomé" userId="50b426f6fec62529" providerId="LiveId" clId="{D4DCF7FB-6A89-2A45-9CCB-E8A296CD7FB3}"/>
    <pc:docChg chg="modSld">
      <pc:chgData name="rebeca Tomé" userId="50b426f6fec62529" providerId="LiveId" clId="{D4DCF7FB-6A89-2A45-9CCB-E8A296CD7FB3}" dt="2018-12-21T08:23:22.184" v="7" actId="139"/>
      <pc:docMkLst>
        <pc:docMk/>
      </pc:docMkLst>
      <pc:sldChg chg="modSp addCm">
        <pc:chgData name="rebeca Tomé" userId="50b426f6fec62529" providerId="LiveId" clId="{D4DCF7FB-6A89-2A45-9CCB-E8A296CD7FB3}" dt="2018-12-21T08:22:53.443" v="6" actId="1076"/>
        <pc:sldMkLst>
          <pc:docMk/>
          <pc:sldMk cId="232216240" sldId="259"/>
        </pc:sldMkLst>
        <pc:spChg chg="mod">
          <ac:chgData name="rebeca Tomé" userId="50b426f6fec62529" providerId="LiveId" clId="{D4DCF7FB-6A89-2A45-9CCB-E8A296CD7FB3}" dt="2018-12-21T08:22:53.443" v="6" actId="1076"/>
          <ac:spMkLst>
            <pc:docMk/>
            <pc:sldMk cId="232216240" sldId="259"/>
            <ac:spMk id="3" creationId="{BA9C0BDC-86A9-48AD-AC35-FF8933B6A960}"/>
          </ac:spMkLst>
        </pc:spChg>
      </pc:sldChg>
      <pc:sldChg chg="addSp">
        <pc:chgData name="rebeca Tomé" userId="50b426f6fec62529" providerId="LiveId" clId="{D4DCF7FB-6A89-2A45-9CCB-E8A296CD7FB3}" dt="2018-12-21T08:23:22.184" v="7" actId="139"/>
        <pc:sldMkLst>
          <pc:docMk/>
          <pc:sldMk cId="3855318799" sldId="260"/>
        </pc:sldMkLst>
        <pc:spChg chg="add">
          <ac:chgData name="rebeca Tomé" userId="50b426f6fec62529" providerId="LiveId" clId="{D4DCF7FB-6A89-2A45-9CCB-E8A296CD7FB3}" dt="2018-12-21T08:23:22.184" v="7" actId="139"/>
          <ac:spMkLst>
            <pc:docMk/>
            <pc:sldMk cId="3855318799" sldId="260"/>
            <ac:spMk id="4" creationId="{EF406588-E82E-5248-8E12-7E29D890CFBB}"/>
          </ac:spMkLst>
        </pc:spChg>
      </pc:sldChg>
    </pc:docChg>
  </pc:docChgLst>
  <pc:docChgLst>
    <pc:chgData name="rebeca Tomé" userId="50b426f6fec62529" providerId="Windows Live" clId="Web-{BDB886E3-FA34-47E8-920E-236314805091}"/>
    <pc:docChg chg="modSld">
      <pc:chgData name="rebeca Tomé" userId="50b426f6fec62529" providerId="Windows Live" clId="Web-{BDB886E3-FA34-47E8-920E-236314805091}" dt="2018-12-21T07:40:53.637" v="305" actId="20577"/>
      <pc:docMkLst>
        <pc:docMk/>
      </pc:docMkLst>
      <pc:sldChg chg="modSp">
        <pc:chgData name="rebeca Tomé" userId="50b426f6fec62529" providerId="Windows Live" clId="Web-{BDB886E3-FA34-47E8-920E-236314805091}" dt="2018-12-21T07:40:49.809" v="303" actId="20577"/>
        <pc:sldMkLst>
          <pc:docMk/>
          <pc:sldMk cId="1460097153" sldId="257"/>
        </pc:sldMkLst>
        <pc:spChg chg="mod">
          <ac:chgData name="rebeca Tomé" userId="50b426f6fec62529" providerId="Windows Live" clId="Web-{BDB886E3-FA34-47E8-920E-236314805091}" dt="2018-12-21T07:40:49.809" v="303" actId="20577"/>
          <ac:spMkLst>
            <pc:docMk/>
            <pc:sldMk cId="1460097153" sldId="257"/>
            <ac:spMk id="3" creationId="{34869CA9-7E2E-4A9E-82A2-B993491875B8}"/>
          </ac:spMkLst>
        </pc:spChg>
      </pc:sldChg>
      <pc:sldChg chg="modSp">
        <pc:chgData name="rebeca Tomé" userId="50b426f6fec62529" providerId="Windows Live" clId="Web-{BDB886E3-FA34-47E8-920E-236314805091}" dt="2018-12-21T07:29:23.845" v="17" actId="20577"/>
        <pc:sldMkLst>
          <pc:docMk/>
          <pc:sldMk cId="2768187643" sldId="258"/>
        </pc:sldMkLst>
        <pc:spChg chg="mod">
          <ac:chgData name="rebeca Tomé" userId="50b426f6fec62529" providerId="Windows Live" clId="Web-{BDB886E3-FA34-47E8-920E-236314805091}" dt="2018-12-21T07:29:23.845" v="17" actId="20577"/>
          <ac:spMkLst>
            <pc:docMk/>
            <pc:sldMk cId="2768187643" sldId="258"/>
            <ac:spMk id="3" creationId="{21A705AA-4D8F-495D-9735-4EB8487C0794}"/>
          </ac:spMkLst>
        </pc:spChg>
      </pc:sldChg>
      <pc:sldChg chg="modSp">
        <pc:chgData name="rebeca Tomé" userId="50b426f6fec62529" providerId="Windows Live" clId="Web-{BDB886E3-FA34-47E8-920E-236314805091}" dt="2018-12-21T07:37:37.310" v="242" actId="20577"/>
        <pc:sldMkLst>
          <pc:docMk/>
          <pc:sldMk cId="2770242584" sldId="259"/>
        </pc:sldMkLst>
        <pc:spChg chg="mod">
          <ac:chgData name="rebeca Tomé" userId="50b426f6fec62529" providerId="Windows Live" clId="Web-{BDB886E3-FA34-47E8-920E-236314805091}" dt="2018-12-21T07:37:37.310" v="242" actId="20577"/>
          <ac:spMkLst>
            <pc:docMk/>
            <pc:sldMk cId="2770242584" sldId="259"/>
            <ac:spMk id="3" creationId="{43340A61-AF23-4C73-939E-1D6CF38B73BE}"/>
          </ac:spMkLst>
        </pc:spChg>
      </pc:sldChg>
    </pc:docChg>
  </pc:docChgLst>
  <pc:docChgLst>
    <pc:chgData name="rebeca Tomé" userId="50b426f6fec62529" providerId="Windows Live" clId="Web-{438C3874-293C-4E1D-9E6A-29B3C895028C}"/>
    <pc:docChg chg="addSld delSld modSld">
      <pc:chgData name="rebeca Tomé" userId="50b426f6fec62529" providerId="Windows Live" clId="Web-{438C3874-293C-4E1D-9E6A-29B3C895028C}" dt="2019-01-13T14:50:07.213" v="591" actId="20577"/>
      <pc:docMkLst>
        <pc:docMk/>
      </pc:docMkLst>
      <pc:sldChg chg="addSp modSp">
        <pc:chgData name="rebeca Tomé" userId="50b426f6fec62529" providerId="Windows Live" clId="Web-{438C3874-293C-4E1D-9E6A-29B3C895028C}" dt="2019-01-13T00:18:42.510" v="483" actId="20577"/>
        <pc:sldMkLst>
          <pc:docMk/>
          <pc:sldMk cId="2768187643" sldId="258"/>
        </pc:sldMkLst>
        <pc:spChg chg="mod">
          <ac:chgData name="rebeca Tomé" userId="50b426f6fec62529" providerId="Windows Live" clId="Web-{438C3874-293C-4E1D-9E6A-29B3C895028C}" dt="2019-01-13T00:18:42.510" v="483" actId="20577"/>
          <ac:spMkLst>
            <pc:docMk/>
            <pc:sldMk cId="2768187643" sldId="258"/>
            <ac:spMk id="2" creationId="{F7B1B5A4-6706-4803-8043-10E1BA70F0AF}"/>
          </ac:spMkLst>
        </pc:spChg>
        <pc:spChg chg="mod">
          <ac:chgData name="rebeca Tomé" userId="50b426f6fec62529" providerId="Windows Live" clId="Web-{438C3874-293C-4E1D-9E6A-29B3C895028C}" dt="2019-01-13T00:17:46.056" v="464" actId="14100"/>
          <ac:spMkLst>
            <pc:docMk/>
            <pc:sldMk cId="2768187643" sldId="258"/>
            <ac:spMk id="3" creationId="{21A705AA-4D8F-495D-9735-4EB8487C0794}"/>
          </ac:spMkLst>
        </pc:spChg>
        <pc:picChg chg="add mod">
          <ac:chgData name="rebeca Tomé" userId="50b426f6fec62529" providerId="Windows Live" clId="Web-{438C3874-293C-4E1D-9E6A-29B3C895028C}" dt="2019-01-13T00:17:48.994" v="465" actId="1076"/>
          <ac:picMkLst>
            <pc:docMk/>
            <pc:sldMk cId="2768187643" sldId="258"/>
            <ac:picMk id="4" creationId="{D84F3B06-E712-4868-9E9A-86D81EFA82AF}"/>
          </ac:picMkLst>
        </pc:picChg>
        <pc:picChg chg="add mod">
          <ac:chgData name="rebeca Tomé" userId="50b426f6fec62529" providerId="Windows Live" clId="Web-{438C3874-293C-4E1D-9E6A-29B3C895028C}" dt="2019-01-13T00:17:55.666" v="468" actId="1076"/>
          <ac:picMkLst>
            <pc:docMk/>
            <pc:sldMk cId="2768187643" sldId="258"/>
            <ac:picMk id="6" creationId="{8CBC1BB5-A050-42E1-9582-0FEF4C869C94}"/>
          </ac:picMkLst>
        </pc:picChg>
      </pc:sldChg>
      <pc:sldChg chg="addSp modSp">
        <pc:chgData name="rebeca Tomé" userId="50b426f6fec62529" providerId="Windows Live" clId="Web-{438C3874-293C-4E1D-9E6A-29B3C895028C}" dt="2019-01-13T14:49:59.322" v="586" actId="20577"/>
        <pc:sldMkLst>
          <pc:docMk/>
          <pc:sldMk cId="232216240" sldId="259"/>
        </pc:sldMkLst>
        <pc:spChg chg="mod">
          <ac:chgData name="rebeca Tomé" userId="50b426f6fec62529" providerId="Windows Live" clId="Web-{438C3874-293C-4E1D-9E6A-29B3C895028C}" dt="2019-01-13T14:49:59.322" v="586" actId="20577"/>
          <ac:spMkLst>
            <pc:docMk/>
            <pc:sldMk cId="232216240" sldId="259"/>
            <ac:spMk id="2" creationId="{6B2EED07-F75F-486C-A345-9EC4581B4354}"/>
          </ac:spMkLst>
        </pc:spChg>
        <pc:picChg chg="add mod">
          <ac:chgData name="rebeca Tomé" userId="50b426f6fec62529" providerId="Windows Live" clId="Web-{438C3874-293C-4E1D-9E6A-29B3C895028C}" dt="2019-01-13T00:31:52.493" v="578" actId="1076"/>
          <ac:picMkLst>
            <pc:docMk/>
            <pc:sldMk cId="232216240" sldId="259"/>
            <ac:picMk id="4" creationId="{2F24BE01-B38B-4BDB-9A19-46762FCA4449}"/>
          </ac:picMkLst>
        </pc:picChg>
      </pc:sldChg>
      <pc:sldChg chg="addSp modSp">
        <pc:chgData name="rebeca Tomé" userId="50b426f6fec62529" providerId="Windows Live" clId="Web-{438C3874-293C-4E1D-9E6A-29B3C895028C}" dt="2019-01-13T00:06:15.014" v="306" actId="20577"/>
        <pc:sldMkLst>
          <pc:docMk/>
          <pc:sldMk cId="1343235204" sldId="261"/>
        </pc:sldMkLst>
        <pc:spChg chg="mod">
          <ac:chgData name="rebeca Tomé" userId="50b426f6fec62529" providerId="Windows Live" clId="Web-{438C3874-293C-4E1D-9E6A-29B3C895028C}" dt="2019-01-13T00:06:15.014" v="306" actId="20577"/>
          <ac:spMkLst>
            <pc:docMk/>
            <pc:sldMk cId="1343235204" sldId="261"/>
            <ac:spMk id="2" creationId="{86575694-B5F8-4A21-8C83-DF7B87E6C9A0}"/>
          </ac:spMkLst>
        </pc:spChg>
        <pc:spChg chg="mod">
          <ac:chgData name="rebeca Tomé" userId="50b426f6fec62529" providerId="Windows Live" clId="Web-{438C3874-293C-4E1D-9E6A-29B3C895028C}" dt="2019-01-13T00:01:00.605" v="212" actId="1076"/>
          <ac:spMkLst>
            <pc:docMk/>
            <pc:sldMk cId="1343235204" sldId="261"/>
            <ac:spMk id="3" creationId="{34869CA9-7E2E-4A9E-82A2-B993491875B8}"/>
          </ac:spMkLst>
        </pc:spChg>
        <pc:picChg chg="add mod">
          <ac:chgData name="rebeca Tomé" userId="50b426f6fec62529" providerId="Windows Live" clId="Web-{438C3874-293C-4E1D-9E6A-29B3C895028C}" dt="2019-01-13T00:01:50.933" v="222" actId="14100"/>
          <ac:picMkLst>
            <pc:docMk/>
            <pc:sldMk cId="1343235204" sldId="261"/>
            <ac:picMk id="4" creationId="{7682024D-64EE-43C5-80C5-8CBB0A1DC8A7}"/>
          </ac:picMkLst>
        </pc:picChg>
        <pc:picChg chg="add mod">
          <ac:chgData name="rebeca Tomé" userId="50b426f6fec62529" providerId="Windows Live" clId="Web-{438C3874-293C-4E1D-9E6A-29B3C895028C}" dt="2019-01-13T00:01:56.027" v="224" actId="1076"/>
          <ac:picMkLst>
            <pc:docMk/>
            <pc:sldMk cId="1343235204" sldId="261"/>
            <ac:picMk id="6" creationId="{6CEF2F96-4A96-41BF-8702-3633A258857A}"/>
          </ac:picMkLst>
        </pc:picChg>
      </pc:sldChg>
      <pc:sldChg chg="addSp modSp">
        <pc:chgData name="rebeca Tomé" userId="50b426f6fec62529" providerId="Windows Live" clId="Web-{438C3874-293C-4E1D-9E6A-29B3C895028C}" dt="2019-01-13T00:23:46.249" v="544" actId="20577"/>
        <pc:sldMkLst>
          <pc:docMk/>
          <pc:sldMk cId="3417455992" sldId="262"/>
        </pc:sldMkLst>
        <pc:spChg chg="mod">
          <ac:chgData name="rebeca Tomé" userId="50b426f6fec62529" providerId="Windows Live" clId="Web-{438C3874-293C-4E1D-9E6A-29B3C895028C}" dt="2019-01-13T00:23:46.249" v="544" actId="20577"/>
          <ac:spMkLst>
            <pc:docMk/>
            <pc:sldMk cId="3417455992" sldId="262"/>
            <ac:spMk id="2" creationId="{F7B1B5A4-6706-4803-8043-10E1BA70F0AF}"/>
          </ac:spMkLst>
        </pc:spChg>
        <pc:spChg chg="mod">
          <ac:chgData name="rebeca Tomé" userId="50b426f6fec62529" providerId="Windows Live" clId="Web-{438C3874-293C-4E1D-9E6A-29B3C895028C}" dt="2019-01-13T00:22:49.716" v="506" actId="20577"/>
          <ac:spMkLst>
            <pc:docMk/>
            <pc:sldMk cId="3417455992" sldId="262"/>
            <ac:spMk id="3" creationId="{21A705AA-4D8F-495D-9735-4EB8487C0794}"/>
          </ac:spMkLst>
        </pc:spChg>
        <pc:picChg chg="add mod modCrop">
          <ac:chgData name="rebeca Tomé" userId="50b426f6fec62529" providerId="Windows Live" clId="Web-{438C3874-293C-4E1D-9E6A-29B3C895028C}" dt="2019-01-13T00:22:32.731" v="501" actId="1076"/>
          <ac:picMkLst>
            <pc:docMk/>
            <pc:sldMk cId="3417455992" sldId="262"/>
            <ac:picMk id="4" creationId="{28D365D2-5B4E-4226-8BC3-10620C4353DA}"/>
          </ac:picMkLst>
        </pc:picChg>
        <pc:picChg chg="add mod">
          <ac:chgData name="rebeca Tomé" userId="50b426f6fec62529" providerId="Windows Live" clId="Web-{438C3874-293C-4E1D-9E6A-29B3C895028C}" dt="2019-01-13T00:23:05.514" v="513" actId="1076"/>
          <ac:picMkLst>
            <pc:docMk/>
            <pc:sldMk cId="3417455992" sldId="262"/>
            <ac:picMk id="6" creationId="{0D9A1611-E773-4D51-8D02-C2C6CB9FDC28}"/>
          </ac:picMkLst>
        </pc:picChg>
      </pc:sldChg>
      <pc:sldChg chg="addSp modSp">
        <pc:chgData name="rebeca Tomé" userId="50b426f6fec62529" providerId="Windows Live" clId="Web-{438C3874-293C-4E1D-9E6A-29B3C895028C}" dt="2019-01-13T14:49:49.572" v="581" actId="20577"/>
        <pc:sldMkLst>
          <pc:docMk/>
          <pc:sldMk cId="3298885949" sldId="263"/>
        </pc:sldMkLst>
        <pc:spChg chg="mod">
          <ac:chgData name="rebeca Tomé" userId="50b426f6fec62529" providerId="Windows Live" clId="Web-{438C3874-293C-4E1D-9E6A-29B3C895028C}" dt="2019-01-13T14:49:49.572" v="581" actId="20577"/>
          <ac:spMkLst>
            <pc:docMk/>
            <pc:sldMk cId="3298885949" sldId="263"/>
            <ac:spMk id="2" creationId="{6B2EED07-F75F-486C-A345-9EC4581B4354}"/>
          </ac:spMkLst>
        </pc:spChg>
        <pc:picChg chg="add mod modCrop">
          <ac:chgData name="rebeca Tomé" userId="50b426f6fec62529" providerId="Windows Live" clId="Web-{438C3874-293C-4E1D-9E6A-29B3C895028C}" dt="2019-01-13T00:27:26.440" v="571" actId="1076"/>
          <ac:picMkLst>
            <pc:docMk/>
            <pc:sldMk cId="3298885949" sldId="263"/>
            <ac:picMk id="4" creationId="{7EC25E06-9DF6-4860-986C-8011F72BC016}"/>
          </ac:picMkLst>
        </pc:picChg>
        <pc:picChg chg="add mod modCrop">
          <ac:chgData name="rebeca Tomé" userId="50b426f6fec62529" providerId="Windows Live" clId="Web-{438C3874-293C-4E1D-9E6A-29B3C895028C}" dt="2019-01-13T00:27:19.065" v="569" actId="1076"/>
          <ac:picMkLst>
            <pc:docMk/>
            <pc:sldMk cId="3298885949" sldId="263"/>
            <ac:picMk id="6" creationId="{B2169829-2FB4-4E54-A8FC-C9DE715DF8DD}"/>
          </ac:picMkLst>
        </pc:picChg>
      </pc:sldChg>
      <pc:sldChg chg="del">
        <pc:chgData name="rebeca Tomé" userId="50b426f6fec62529" providerId="Windows Live" clId="Web-{438C3874-293C-4E1D-9E6A-29B3C895028C}" dt="2019-01-12T23:54:43.746" v="180"/>
        <pc:sldMkLst>
          <pc:docMk/>
          <pc:sldMk cId="264950166" sldId="264"/>
        </pc:sldMkLst>
      </pc:sldChg>
      <pc:sldChg chg="addSp modSp add replId">
        <pc:chgData name="rebeca Tomé" userId="50b426f6fec62529" providerId="Windows Live" clId="Web-{438C3874-293C-4E1D-9E6A-29B3C895028C}" dt="2019-01-13T00:11:34.923" v="422" actId="1076"/>
        <pc:sldMkLst>
          <pc:docMk/>
          <pc:sldMk cId="3542122311" sldId="265"/>
        </pc:sldMkLst>
        <pc:spChg chg="mod">
          <ac:chgData name="rebeca Tomé" userId="50b426f6fec62529" providerId="Windows Live" clId="Web-{438C3874-293C-4E1D-9E6A-29B3C895028C}" dt="2019-01-13T00:06:00.404" v="300" actId="20577"/>
          <ac:spMkLst>
            <pc:docMk/>
            <pc:sldMk cId="3542122311" sldId="265"/>
            <ac:spMk id="2" creationId="{86575694-B5F8-4A21-8C83-DF7B87E6C9A0}"/>
          </ac:spMkLst>
        </pc:spChg>
        <pc:spChg chg="mod">
          <ac:chgData name="rebeca Tomé" userId="50b426f6fec62529" providerId="Windows Live" clId="Web-{438C3874-293C-4E1D-9E6A-29B3C895028C}" dt="2019-01-13T00:11:26.252" v="419" actId="14100"/>
          <ac:spMkLst>
            <pc:docMk/>
            <pc:sldMk cId="3542122311" sldId="265"/>
            <ac:spMk id="3" creationId="{34869CA9-7E2E-4A9E-82A2-B993491875B8}"/>
          </ac:spMkLst>
        </pc:spChg>
        <pc:picChg chg="add mod">
          <ac:chgData name="rebeca Tomé" userId="50b426f6fec62529" providerId="Windows Live" clId="Web-{438C3874-293C-4E1D-9E6A-29B3C895028C}" dt="2019-01-13T00:11:34.923" v="422" actId="1076"/>
          <ac:picMkLst>
            <pc:docMk/>
            <pc:sldMk cId="3542122311" sldId="265"/>
            <ac:picMk id="4" creationId="{E05FB730-EBCC-49D4-8DB3-FCA7970A6DA9}"/>
          </ac:picMkLst>
        </pc:picChg>
      </pc:sldChg>
      <pc:sldChg chg="addSp delSp modSp add replId">
        <pc:chgData name="rebeca Tomé" userId="50b426f6fec62529" providerId="Windows Live" clId="Web-{438C3874-293C-4E1D-9E6A-29B3C895028C}" dt="2019-01-13T00:06:06.514" v="303" actId="20577"/>
        <pc:sldMkLst>
          <pc:docMk/>
          <pc:sldMk cId="1282804538" sldId="266"/>
        </pc:sldMkLst>
        <pc:spChg chg="mod">
          <ac:chgData name="rebeca Tomé" userId="50b426f6fec62529" providerId="Windows Live" clId="Web-{438C3874-293C-4E1D-9E6A-29B3C895028C}" dt="2019-01-13T00:06:06.514" v="303" actId="20577"/>
          <ac:spMkLst>
            <pc:docMk/>
            <pc:sldMk cId="1282804538" sldId="266"/>
            <ac:spMk id="2" creationId="{86575694-B5F8-4A21-8C83-DF7B87E6C9A0}"/>
          </ac:spMkLst>
        </pc:spChg>
        <pc:spChg chg="mod">
          <ac:chgData name="rebeca Tomé" userId="50b426f6fec62529" providerId="Windows Live" clId="Web-{438C3874-293C-4E1D-9E6A-29B3C895028C}" dt="2019-01-12T23:45:54.206" v="96" actId="20577"/>
          <ac:spMkLst>
            <pc:docMk/>
            <pc:sldMk cId="1282804538" sldId="266"/>
            <ac:spMk id="3" creationId="{34869CA9-7E2E-4A9E-82A2-B993491875B8}"/>
          </ac:spMkLst>
        </pc:spChg>
        <pc:picChg chg="add del mod modCrop">
          <ac:chgData name="rebeca Tomé" userId="50b426f6fec62529" providerId="Windows Live" clId="Web-{438C3874-293C-4E1D-9E6A-29B3C895028C}" dt="2019-01-12T23:52:24.556" v="168"/>
          <ac:picMkLst>
            <pc:docMk/>
            <pc:sldMk cId="1282804538" sldId="266"/>
            <ac:picMk id="4" creationId="{D02E4BDB-7BF7-4A63-AFA2-49CE8E07E0ED}"/>
          </ac:picMkLst>
        </pc:picChg>
        <pc:picChg chg="add mod">
          <ac:chgData name="rebeca Tomé" userId="50b426f6fec62529" providerId="Windows Live" clId="Web-{438C3874-293C-4E1D-9E6A-29B3C895028C}" dt="2019-01-12T23:54:08.105" v="178" actId="14100"/>
          <ac:picMkLst>
            <pc:docMk/>
            <pc:sldMk cId="1282804538" sldId="266"/>
            <ac:picMk id="6" creationId="{D55D8710-99AE-4690-AF09-85FA9728C7C9}"/>
          </ac:picMkLst>
        </pc:picChg>
        <pc:picChg chg="add mod">
          <ac:chgData name="rebeca Tomé" userId="50b426f6fec62529" providerId="Windows Live" clId="Web-{438C3874-293C-4E1D-9E6A-29B3C895028C}" dt="2019-01-12T23:53:37.885" v="177" actId="1076"/>
          <ac:picMkLst>
            <pc:docMk/>
            <pc:sldMk cId="1282804538" sldId="266"/>
            <ac:picMk id="8" creationId="{39EA0B35-A750-4532-985C-F8C0494B2EBF}"/>
          </ac:picMkLst>
        </pc:picChg>
      </pc:sldChg>
      <pc:sldChg chg="add del replId">
        <pc:chgData name="rebeca Tomé" userId="50b426f6fec62529" providerId="Windows Live" clId="Web-{438C3874-293C-4E1D-9E6A-29B3C895028C}" dt="2019-01-12T23:54:20.308" v="179"/>
        <pc:sldMkLst>
          <pc:docMk/>
          <pc:sldMk cId="232660075" sldId="267"/>
        </pc:sldMkLst>
      </pc:sldChg>
      <pc:sldChg chg="addSp delSp modSp add replId">
        <pc:chgData name="rebeca Tomé" userId="50b426f6fec62529" providerId="Windows Live" clId="Web-{438C3874-293C-4E1D-9E6A-29B3C895028C}" dt="2019-01-13T00:06:22.279" v="309" actId="20577"/>
        <pc:sldMkLst>
          <pc:docMk/>
          <pc:sldMk cId="4189580245" sldId="267"/>
        </pc:sldMkLst>
        <pc:spChg chg="mod">
          <ac:chgData name="rebeca Tomé" userId="50b426f6fec62529" providerId="Windows Live" clId="Web-{438C3874-293C-4E1D-9E6A-29B3C895028C}" dt="2019-01-13T00:06:22.279" v="309" actId="20577"/>
          <ac:spMkLst>
            <pc:docMk/>
            <pc:sldMk cId="4189580245" sldId="267"/>
            <ac:spMk id="2" creationId="{86575694-B5F8-4A21-8C83-DF7B87E6C9A0}"/>
          </ac:spMkLst>
        </pc:spChg>
        <pc:spChg chg="mod">
          <ac:chgData name="rebeca Tomé" userId="50b426f6fec62529" providerId="Windows Live" clId="Web-{438C3874-293C-4E1D-9E6A-29B3C895028C}" dt="2019-01-13T00:05:45.576" v="298" actId="1076"/>
          <ac:spMkLst>
            <pc:docMk/>
            <pc:sldMk cId="4189580245" sldId="267"/>
            <ac:spMk id="3" creationId="{34869CA9-7E2E-4A9E-82A2-B993491875B8}"/>
          </ac:spMkLst>
        </pc:spChg>
        <pc:picChg chg="del">
          <ac:chgData name="rebeca Tomé" userId="50b426f6fec62529" providerId="Windows Live" clId="Web-{438C3874-293C-4E1D-9E6A-29B3C895028C}" dt="2019-01-13T00:03:28.746" v="230"/>
          <ac:picMkLst>
            <pc:docMk/>
            <pc:sldMk cId="4189580245" sldId="267"/>
            <ac:picMk id="4" creationId="{7682024D-64EE-43C5-80C5-8CBB0A1DC8A7}"/>
          </ac:picMkLst>
        </pc:picChg>
        <pc:picChg chg="add mod">
          <ac:chgData name="rebeca Tomé" userId="50b426f6fec62529" providerId="Windows Live" clId="Web-{438C3874-293C-4E1D-9E6A-29B3C895028C}" dt="2019-01-13T00:05:48.623" v="299" actId="1076"/>
          <ac:picMkLst>
            <pc:docMk/>
            <pc:sldMk cId="4189580245" sldId="267"/>
            <ac:picMk id="5" creationId="{72E85830-3AFB-4821-82DD-C51503624BC8}"/>
          </ac:picMkLst>
        </pc:picChg>
        <pc:picChg chg="del">
          <ac:chgData name="rebeca Tomé" userId="50b426f6fec62529" providerId="Windows Live" clId="Web-{438C3874-293C-4E1D-9E6A-29B3C895028C}" dt="2019-01-13T00:03:30.778" v="231"/>
          <ac:picMkLst>
            <pc:docMk/>
            <pc:sldMk cId="4189580245" sldId="267"/>
            <ac:picMk id="6" creationId="{6CEF2F96-4A96-41BF-8702-3633A258857A}"/>
          </ac:picMkLst>
        </pc:picChg>
      </pc:sldChg>
      <pc:sldChg chg="addSp delSp modSp add replId">
        <pc:chgData name="rebeca Tomé" userId="50b426f6fec62529" providerId="Windows Live" clId="Web-{438C3874-293C-4E1D-9E6A-29B3C895028C}" dt="2019-01-13T00:08:43.077" v="349" actId="1076"/>
        <pc:sldMkLst>
          <pc:docMk/>
          <pc:sldMk cId="1575547454" sldId="268"/>
        </pc:sldMkLst>
        <pc:spChg chg="mod">
          <ac:chgData name="rebeca Tomé" userId="50b426f6fec62529" providerId="Windows Live" clId="Web-{438C3874-293C-4E1D-9E6A-29B3C895028C}" dt="2019-01-13T00:08:07.265" v="333" actId="20577"/>
          <ac:spMkLst>
            <pc:docMk/>
            <pc:sldMk cId="1575547454" sldId="268"/>
            <ac:spMk id="2" creationId="{86575694-B5F8-4A21-8C83-DF7B87E6C9A0}"/>
          </ac:spMkLst>
        </pc:spChg>
        <pc:spChg chg="mod">
          <ac:chgData name="rebeca Tomé" userId="50b426f6fec62529" providerId="Windows Live" clId="Web-{438C3874-293C-4E1D-9E6A-29B3C895028C}" dt="2019-01-13T00:08:15.499" v="337" actId="1076"/>
          <ac:spMkLst>
            <pc:docMk/>
            <pc:sldMk cId="1575547454" sldId="268"/>
            <ac:spMk id="3" creationId="{34869CA9-7E2E-4A9E-82A2-B993491875B8}"/>
          </ac:spMkLst>
        </pc:spChg>
        <pc:picChg chg="del">
          <ac:chgData name="rebeca Tomé" userId="50b426f6fec62529" providerId="Windows Live" clId="Web-{438C3874-293C-4E1D-9E6A-29B3C895028C}" dt="2019-01-13T00:07:13.217" v="327"/>
          <ac:picMkLst>
            <pc:docMk/>
            <pc:sldMk cId="1575547454" sldId="268"/>
            <ac:picMk id="4" creationId="{7682024D-64EE-43C5-80C5-8CBB0A1DC8A7}"/>
          </ac:picMkLst>
        </pc:picChg>
        <pc:picChg chg="add mod">
          <ac:chgData name="rebeca Tomé" userId="50b426f6fec62529" providerId="Windows Live" clId="Web-{438C3874-293C-4E1D-9E6A-29B3C895028C}" dt="2019-01-13T00:08:43.077" v="349" actId="1076"/>
          <ac:picMkLst>
            <pc:docMk/>
            <pc:sldMk cId="1575547454" sldId="268"/>
            <ac:picMk id="5" creationId="{058B26F3-D372-46D7-AEF3-B1575FC4DF9B}"/>
          </ac:picMkLst>
        </pc:picChg>
        <pc:picChg chg="del">
          <ac:chgData name="rebeca Tomé" userId="50b426f6fec62529" providerId="Windows Live" clId="Web-{438C3874-293C-4E1D-9E6A-29B3C895028C}" dt="2019-01-13T00:07:14.749" v="328"/>
          <ac:picMkLst>
            <pc:docMk/>
            <pc:sldMk cId="1575547454" sldId="268"/>
            <ac:picMk id="6" creationId="{6CEF2F96-4A96-41BF-8702-3633A258857A}"/>
          </ac:picMkLst>
        </pc:picChg>
        <pc:picChg chg="add mod">
          <ac:chgData name="rebeca Tomé" userId="50b426f6fec62529" providerId="Windows Live" clId="Web-{438C3874-293C-4E1D-9E6A-29B3C895028C}" dt="2019-01-13T00:08:39.530" v="348" actId="14100"/>
          <ac:picMkLst>
            <pc:docMk/>
            <pc:sldMk cId="1575547454" sldId="268"/>
            <ac:picMk id="8" creationId="{B8EFFA93-8B72-4FC3-B742-B278659E942A}"/>
          </ac:picMkLst>
        </pc:picChg>
      </pc:sldChg>
      <pc:sldChg chg="addSp modSp add replId">
        <pc:chgData name="rebeca Tomé" userId="50b426f6fec62529" providerId="Windows Live" clId="Web-{438C3874-293C-4E1D-9E6A-29B3C895028C}" dt="2019-01-13T00:18:51.713" v="486" actId="20577"/>
        <pc:sldMkLst>
          <pc:docMk/>
          <pc:sldMk cId="361288868" sldId="269"/>
        </pc:sldMkLst>
        <pc:spChg chg="mod">
          <ac:chgData name="rebeca Tomé" userId="50b426f6fec62529" providerId="Windows Live" clId="Web-{438C3874-293C-4E1D-9E6A-29B3C895028C}" dt="2019-01-13T00:18:51.713" v="486" actId="20577"/>
          <ac:spMkLst>
            <pc:docMk/>
            <pc:sldMk cId="361288868" sldId="269"/>
            <ac:spMk id="2" creationId="{F7B1B5A4-6706-4803-8043-10E1BA70F0AF}"/>
          </ac:spMkLst>
        </pc:spChg>
        <pc:spChg chg="mod">
          <ac:chgData name="rebeca Tomé" userId="50b426f6fec62529" providerId="Windows Live" clId="Web-{438C3874-293C-4E1D-9E6A-29B3C895028C}" dt="2019-01-13T00:18:26.166" v="480" actId="1076"/>
          <ac:spMkLst>
            <pc:docMk/>
            <pc:sldMk cId="361288868" sldId="269"/>
            <ac:spMk id="3" creationId="{21A705AA-4D8F-495D-9735-4EB8487C0794}"/>
          </ac:spMkLst>
        </pc:spChg>
        <pc:picChg chg="add mod">
          <ac:chgData name="rebeca Tomé" userId="50b426f6fec62529" providerId="Windows Live" clId="Web-{438C3874-293C-4E1D-9E6A-29B3C895028C}" dt="2019-01-13T00:18:33.463" v="482" actId="14100"/>
          <ac:picMkLst>
            <pc:docMk/>
            <pc:sldMk cId="361288868" sldId="269"/>
            <ac:picMk id="4" creationId="{6762AA28-48B5-4E1F-902B-BAE630B8DA2D}"/>
          </ac:picMkLst>
        </pc:picChg>
      </pc:sldChg>
      <pc:sldChg chg="add del replId">
        <pc:chgData name="rebeca Tomé" userId="50b426f6fec62529" providerId="Windows Live" clId="Web-{438C3874-293C-4E1D-9E6A-29B3C895028C}" dt="2019-01-13T00:08:47.905" v="350"/>
        <pc:sldMkLst>
          <pc:docMk/>
          <pc:sldMk cId="1069145385" sldId="269"/>
        </pc:sldMkLst>
      </pc:sldChg>
      <pc:sldChg chg="addSp delSp modSp add replId">
        <pc:chgData name="rebeca Tomé" userId="50b426f6fec62529" providerId="Windows Live" clId="Web-{438C3874-293C-4E1D-9E6A-29B3C895028C}" dt="2019-01-13T14:50:06.197" v="589" actId="20577"/>
        <pc:sldMkLst>
          <pc:docMk/>
          <pc:sldMk cId="3914572821" sldId="270"/>
        </pc:sldMkLst>
        <pc:spChg chg="mod">
          <ac:chgData name="rebeca Tomé" userId="50b426f6fec62529" providerId="Windows Live" clId="Web-{438C3874-293C-4E1D-9E6A-29B3C895028C}" dt="2019-01-13T14:50:06.197" v="589" actId="20577"/>
          <ac:spMkLst>
            <pc:docMk/>
            <pc:sldMk cId="3914572821" sldId="270"/>
            <ac:spMk id="2" creationId="{F7B1B5A4-6706-4803-8043-10E1BA70F0AF}"/>
          </ac:spMkLst>
        </pc:spChg>
        <pc:spChg chg="mod">
          <ac:chgData name="rebeca Tomé" userId="50b426f6fec62529" providerId="Windows Live" clId="Web-{438C3874-293C-4E1D-9E6A-29B3C895028C}" dt="2019-01-13T00:24:37.155" v="552" actId="1076"/>
          <ac:spMkLst>
            <pc:docMk/>
            <pc:sldMk cId="3914572821" sldId="270"/>
            <ac:spMk id="3" creationId="{21A705AA-4D8F-495D-9735-4EB8487C0794}"/>
          </ac:spMkLst>
        </pc:spChg>
        <pc:picChg chg="del">
          <ac:chgData name="rebeca Tomé" userId="50b426f6fec62529" providerId="Windows Live" clId="Web-{438C3874-293C-4E1D-9E6A-29B3C895028C}" dt="2019-01-13T00:24:00.702" v="547"/>
          <ac:picMkLst>
            <pc:docMk/>
            <pc:sldMk cId="3914572821" sldId="270"/>
            <ac:picMk id="4" creationId="{28D365D2-5B4E-4226-8BC3-10620C4353DA}"/>
          </ac:picMkLst>
        </pc:picChg>
        <pc:picChg chg="add mod">
          <ac:chgData name="rebeca Tomé" userId="50b426f6fec62529" providerId="Windows Live" clId="Web-{438C3874-293C-4E1D-9E6A-29B3C895028C}" dt="2019-01-13T00:24:45.814" v="556" actId="1076"/>
          <ac:picMkLst>
            <pc:docMk/>
            <pc:sldMk cId="3914572821" sldId="270"/>
            <ac:picMk id="5" creationId="{764A436D-7B2A-45CC-A85D-5D81FEDEFA69}"/>
          </ac:picMkLst>
        </pc:picChg>
        <pc:picChg chg="del">
          <ac:chgData name="rebeca Tomé" userId="50b426f6fec62529" providerId="Windows Live" clId="Web-{438C3874-293C-4E1D-9E6A-29B3C895028C}" dt="2019-01-13T00:24:02.483" v="548"/>
          <ac:picMkLst>
            <pc:docMk/>
            <pc:sldMk cId="3914572821" sldId="270"/>
            <ac:picMk id="6" creationId="{0D9A1611-E773-4D51-8D02-C2C6CB9FDC28}"/>
          </ac:picMkLst>
        </pc:picChg>
      </pc:sldChg>
    </pc:docChg>
  </pc:docChgLst>
  <pc:docChgLst>
    <pc:chgData name="rebeca Tomé" userId="50b426f6fec62529" providerId="Windows Live" clId="Web-{2FC6B83D-EB63-41A4-A91E-F6B5B27A5AB2}"/>
    <pc:docChg chg="addSld delSld modSld sldOrd">
      <pc:chgData name="rebeca Tomé" userId="50b426f6fec62529" providerId="Windows Live" clId="Web-{2FC6B83D-EB63-41A4-A91E-F6B5B27A5AB2}" dt="2018-12-21T10:48:26.624" v="21"/>
      <pc:docMkLst>
        <pc:docMk/>
      </pc:docMkLst>
      <pc:sldChg chg="addSp delSp modSp del">
        <pc:chgData name="rebeca Tomé" userId="50b426f6fec62529" providerId="Windows Live" clId="Web-{2FC6B83D-EB63-41A4-A91E-F6B5B27A5AB2}" dt="2018-12-21T10:48:26.624" v="21"/>
        <pc:sldMkLst>
          <pc:docMk/>
          <pc:sldMk cId="1460097153" sldId="257"/>
        </pc:sldMkLst>
        <pc:spChg chg="mod">
          <ac:chgData name="rebeca Tomé" userId="50b426f6fec62529" providerId="Windows Live" clId="Web-{2FC6B83D-EB63-41A4-A91E-F6B5B27A5AB2}" dt="2018-12-21T10:47:56.906" v="8" actId="20577"/>
          <ac:spMkLst>
            <pc:docMk/>
            <pc:sldMk cId="1460097153" sldId="257"/>
            <ac:spMk id="3" creationId="{34869CA9-7E2E-4A9E-82A2-B993491875B8}"/>
          </ac:spMkLst>
        </pc:spChg>
        <pc:picChg chg="add del">
          <ac:chgData name="rebeca Tomé" userId="50b426f6fec62529" providerId="Windows Live" clId="Web-{2FC6B83D-EB63-41A4-A91E-F6B5B27A5AB2}" dt="2018-12-21T10:47:40.515" v="4"/>
          <ac:picMkLst>
            <pc:docMk/>
            <pc:sldMk cId="1460097153" sldId="257"/>
            <ac:picMk id="4" creationId="{1B8936A4-0D1D-4B4E-B415-6B999E0C6723}"/>
          </ac:picMkLst>
        </pc:picChg>
      </pc:sldChg>
      <pc:sldChg chg="modSp add ord replId">
        <pc:chgData name="rebeca Tomé" userId="50b426f6fec62529" providerId="Windows Live" clId="Web-{2FC6B83D-EB63-41A4-A91E-F6B5B27A5AB2}" dt="2018-12-21T10:48:23.093" v="20" actId="14100"/>
        <pc:sldMkLst>
          <pc:docMk/>
          <pc:sldMk cId="264950166" sldId="264"/>
        </pc:sldMkLst>
        <pc:spChg chg="mod">
          <ac:chgData name="rebeca Tomé" userId="50b426f6fec62529" providerId="Windows Live" clId="Web-{2FC6B83D-EB63-41A4-A91E-F6B5B27A5AB2}" dt="2018-12-21T10:48:23.093" v="20" actId="14100"/>
          <ac:spMkLst>
            <pc:docMk/>
            <pc:sldMk cId="264950166" sldId="264"/>
            <ac:spMk id="3" creationId="{34869CA9-7E2E-4A9E-82A2-B993491875B8}"/>
          </ac:spMkLst>
        </pc:spChg>
      </pc:sldChg>
    </pc:docChg>
  </pc:docChgLst>
  <pc:docChgLst>
    <pc:chgData name="Usuario invitado" userId="3bf1c52e56a0ef20" providerId="Windows Live" clId="Web-{FDFAC897-1A48-4983-9F75-052A7EF31365}"/>
    <pc:docChg chg="modSld">
      <pc:chgData name="Usuario invitado" userId="3bf1c52e56a0ef20" providerId="Windows Live" clId="Web-{FDFAC897-1A48-4983-9F75-052A7EF31365}" dt="2018-12-21T08:06:05.511" v="392" actId="20577"/>
      <pc:docMkLst>
        <pc:docMk/>
      </pc:docMkLst>
      <pc:sldChg chg="modSp">
        <pc:chgData name="Usuario invitado" userId="3bf1c52e56a0ef20" providerId="Windows Live" clId="Web-{FDFAC897-1A48-4983-9F75-052A7EF31365}" dt="2018-12-21T07:59:19.183" v="116" actId="20577"/>
        <pc:sldMkLst>
          <pc:docMk/>
          <pc:sldMk cId="1460097153" sldId="257"/>
        </pc:sldMkLst>
        <pc:spChg chg="mod">
          <ac:chgData name="Usuario invitado" userId="3bf1c52e56a0ef20" providerId="Windows Live" clId="Web-{FDFAC897-1A48-4983-9F75-052A7EF31365}" dt="2018-12-21T07:59:19.183" v="116" actId="20577"/>
          <ac:spMkLst>
            <pc:docMk/>
            <pc:sldMk cId="1460097153" sldId="257"/>
            <ac:spMk id="3" creationId="{34869CA9-7E2E-4A9E-82A2-B993491875B8}"/>
          </ac:spMkLst>
        </pc:spChg>
      </pc:sldChg>
      <pc:sldChg chg="modSp">
        <pc:chgData name="Usuario invitado" userId="3bf1c52e56a0ef20" providerId="Windows Live" clId="Web-{FDFAC897-1A48-4983-9F75-052A7EF31365}" dt="2018-12-21T07:59:51.667" v="120" actId="20577"/>
        <pc:sldMkLst>
          <pc:docMk/>
          <pc:sldMk cId="2768187643" sldId="258"/>
        </pc:sldMkLst>
        <pc:spChg chg="mod">
          <ac:chgData name="Usuario invitado" userId="3bf1c52e56a0ef20" providerId="Windows Live" clId="Web-{FDFAC897-1A48-4983-9F75-052A7EF31365}" dt="2018-12-21T07:59:51.667" v="120" actId="20577"/>
          <ac:spMkLst>
            <pc:docMk/>
            <pc:sldMk cId="2768187643" sldId="258"/>
            <ac:spMk id="3" creationId="{21A705AA-4D8F-495D-9735-4EB8487C0794}"/>
          </ac:spMkLst>
        </pc:spChg>
      </pc:sldChg>
      <pc:sldChg chg="modSp">
        <pc:chgData name="Usuario invitado" userId="3bf1c52e56a0ef20" providerId="Windows Live" clId="Web-{FDFAC897-1A48-4983-9F75-052A7EF31365}" dt="2018-12-21T08:05:40.964" v="390" actId="20577"/>
        <pc:sldMkLst>
          <pc:docMk/>
          <pc:sldMk cId="232216240" sldId="259"/>
        </pc:sldMkLst>
        <pc:spChg chg="mod">
          <ac:chgData name="Usuario invitado" userId="3bf1c52e56a0ef20" providerId="Windows Live" clId="Web-{FDFAC897-1A48-4983-9F75-052A7EF31365}" dt="2018-12-21T08:05:40.964" v="390" actId="20577"/>
          <ac:spMkLst>
            <pc:docMk/>
            <pc:sldMk cId="232216240" sldId="259"/>
            <ac:spMk id="3" creationId="{BA9C0BDC-86A9-48AD-AC35-FF8933B6A960}"/>
          </ac:spMkLst>
        </pc:spChg>
      </pc:sldChg>
    </pc:docChg>
  </pc:docChgLst>
  <pc:docChgLst>
    <pc:chgData name="rebeca Tomé" userId="50b426f6fec62529" providerId="Windows Live" clId="Web-{97FEEA30-B615-44AE-95BC-C7F9A4CA46B6}"/>
    <pc:docChg chg="addSld modSld">
      <pc:chgData name="rebeca Tomé" userId="50b426f6fec62529" providerId="Windows Live" clId="Web-{97FEEA30-B615-44AE-95BC-C7F9A4CA46B6}" dt="2018-12-21T07:41:17.928" v="248" actId="20577"/>
      <pc:docMkLst>
        <pc:docMk/>
      </pc:docMkLst>
      <pc:sldChg chg="modSp">
        <pc:chgData name="rebeca Tomé" userId="50b426f6fec62529" providerId="Windows Live" clId="Web-{97FEEA30-B615-44AE-95BC-C7F9A4CA46B6}" dt="2018-12-21T07:41:17.928" v="247" actId="20577"/>
        <pc:sldMkLst>
          <pc:docMk/>
          <pc:sldMk cId="1460097153" sldId="257"/>
        </pc:sldMkLst>
        <pc:spChg chg="mod">
          <ac:chgData name="rebeca Tomé" userId="50b426f6fec62529" providerId="Windows Live" clId="Web-{97FEEA30-B615-44AE-95BC-C7F9A4CA46B6}" dt="2018-12-21T07:40:52.443" v="189" actId="20577"/>
          <ac:spMkLst>
            <pc:docMk/>
            <pc:sldMk cId="1460097153" sldId="257"/>
            <ac:spMk id="2" creationId="{86575694-B5F8-4A21-8C83-DF7B87E6C9A0}"/>
          </ac:spMkLst>
        </pc:spChg>
        <pc:spChg chg="mod">
          <ac:chgData name="rebeca Tomé" userId="50b426f6fec62529" providerId="Windows Live" clId="Web-{97FEEA30-B615-44AE-95BC-C7F9A4CA46B6}" dt="2018-12-21T07:41:17.928" v="247" actId="20577"/>
          <ac:spMkLst>
            <pc:docMk/>
            <pc:sldMk cId="1460097153" sldId="257"/>
            <ac:spMk id="3" creationId="{34869CA9-7E2E-4A9E-82A2-B993491875B8}"/>
          </ac:spMkLst>
        </pc:spChg>
      </pc:sldChg>
      <pc:sldChg chg="modSp">
        <pc:chgData name="rebeca Tomé" userId="50b426f6fec62529" providerId="Windows Live" clId="Web-{97FEEA30-B615-44AE-95BC-C7F9A4CA46B6}" dt="2018-12-21T07:38:36.380" v="133" actId="20577"/>
        <pc:sldMkLst>
          <pc:docMk/>
          <pc:sldMk cId="2770242584" sldId="259"/>
        </pc:sldMkLst>
        <pc:spChg chg="mod">
          <ac:chgData name="rebeca Tomé" userId="50b426f6fec62529" providerId="Windows Live" clId="Web-{97FEEA30-B615-44AE-95BC-C7F9A4CA46B6}" dt="2018-12-21T07:38:36.380" v="133" actId="20577"/>
          <ac:spMkLst>
            <pc:docMk/>
            <pc:sldMk cId="2770242584" sldId="259"/>
            <ac:spMk id="3" creationId="{43340A61-AF23-4C73-939E-1D6CF38B73BE}"/>
          </ac:spMkLst>
        </pc:spChg>
      </pc:sldChg>
      <pc:sldChg chg="modSp new">
        <pc:chgData name="rebeca Tomé" userId="50b426f6fec62529" providerId="Windows Live" clId="Web-{97FEEA30-B615-44AE-95BC-C7F9A4CA46B6}" dt="2018-12-21T07:35:12.410" v="83" actId="20577"/>
        <pc:sldMkLst>
          <pc:docMk/>
          <pc:sldMk cId="4012015226" sldId="260"/>
        </pc:sldMkLst>
        <pc:spChg chg="mod">
          <ac:chgData name="rebeca Tomé" userId="50b426f6fec62529" providerId="Windows Live" clId="Web-{97FEEA30-B615-44AE-95BC-C7F9A4CA46B6}" dt="2018-12-21T07:33:59.441" v="9" actId="20577"/>
          <ac:spMkLst>
            <pc:docMk/>
            <pc:sldMk cId="4012015226" sldId="260"/>
            <ac:spMk id="2" creationId="{7015C65F-BE34-47A5-9991-D7ED8BED1134}"/>
          </ac:spMkLst>
        </pc:spChg>
        <pc:spChg chg="mod">
          <ac:chgData name="rebeca Tomé" userId="50b426f6fec62529" providerId="Windows Live" clId="Web-{97FEEA30-B615-44AE-95BC-C7F9A4CA46B6}" dt="2018-12-21T07:35:12.410" v="83" actId="20577"/>
          <ac:spMkLst>
            <pc:docMk/>
            <pc:sldMk cId="4012015226" sldId="260"/>
            <ac:spMk id="3" creationId="{3BC2E498-60EF-412B-82C1-A844E117F4CC}"/>
          </ac:spMkLst>
        </pc:spChg>
      </pc:sldChg>
    </pc:docChg>
  </pc:docChgLst>
  <pc:docChgLst>
    <pc:chgData name="rebeca Tomé" userId="50b426f6fec62529" providerId="Windows Live" clId="Web-{8DDFC97E-7241-4958-8C7D-A32036EA5C28}"/>
    <pc:docChg chg="modSld">
      <pc:chgData name="rebeca Tomé" userId="50b426f6fec62529" providerId="Windows Live" clId="Web-{8DDFC97E-7241-4958-8C7D-A32036EA5C28}" dt="2018-12-21T07:46:53.997" v="13" actId="20577"/>
      <pc:docMkLst>
        <pc:docMk/>
      </pc:docMkLst>
      <pc:sldChg chg="modSp">
        <pc:chgData name="rebeca Tomé" userId="50b426f6fec62529" providerId="Windows Live" clId="Web-{8DDFC97E-7241-4958-8C7D-A32036EA5C28}" dt="2018-12-21T07:46:53.997" v="12" actId="20577"/>
        <pc:sldMkLst>
          <pc:docMk/>
          <pc:sldMk cId="2770242584" sldId="259"/>
        </pc:sldMkLst>
        <pc:spChg chg="mod">
          <ac:chgData name="rebeca Tomé" userId="50b426f6fec62529" providerId="Windows Live" clId="Web-{8DDFC97E-7241-4958-8C7D-A32036EA5C28}" dt="2018-12-21T07:46:53.997" v="12" actId="20577"/>
          <ac:spMkLst>
            <pc:docMk/>
            <pc:sldMk cId="2770242584" sldId="259"/>
            <ac:spMk id="3" creationId="{43340A61-AF23-4C73-939E-1D6CF38B73BE}"/>
          </ac:spMkLst>
        </pc:spChg>
      </pc:sldChg>
    </pc:docChg>
  </pc:docChgLst>
  <pc:docChgLst>
    <pc:chgData name="rebeca Tomé" userId="50b426f6fec62529" providerId="Windows Live" clId="Web-{5000206C-0921-44EB-8FFE-13597CFE02E5}"/>
    <pc:docChg chg="addSld delSld modSld">
      <pc:chgData name="rebeca Tomé" userId="50b426f6fec62529" providerId="Windows Live" clId="Web-{5000206C-0921-44EB-8FFE-13597CFE02E5}" dt="2018-12-21T08:06:04.065" v="493"/>
      <pc:docMkLst>
        <pc:docMk/>
      </pc:docMkLst>
      <pc:sldChg chg="addSp modSp mod setBg">
        <pc:chgData name="rebeca Tomé" userId="50b426f6fec62529" providerId="Windows Live" clId="Web-{5000206C-0921-44EB-8FFE-13597CFE02E5}" dt="2018-12-21T08:03:23.594" v="487"/>
        <pc:sldMkLst>
          <pc:docMk/>
          <pc:sldMk cId="2406273178" sldId="256"/>
        </pc:sldMkLst>
        <pc:spChg chg="mod">
          <ac:chgData name="rebeca Tomé" userId="50b426f6fec62529" providerId="Windows Live" clId="Web-{5000206C-0921-44EB-8FFE-13597CFE02E5}" dt="2018-12-21T08:03:23.594" v="48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rebeca Tomé" userId="50b426f6fec62529" providerId="Windows Live" clId="Web-{5000206C-0921-44EB-8FFE-13597CFE02E5}" dt="2018-12-21T08:03:23.594" v="487"/>
          <ac:spMkLst>
            <pc:docMk/>
            <pc:sldMk cId="2406273178" sldId="256"/>
            <ac:spMk id="3" creationId="{00000000-0000-0000-0000-000000000000}"/>
          </ac:spMkLst>
        </pc:spChg>
        <pc:spChg chg="add">
          <ac:chgData name="rebeca Tomé" userId="50b426f6fec62529" providerId="Windows Live" clId="Web-{5000206C-0921-44EB-8FFE-13597CFE02E5}" dt="2018-12-21T08:03:23.594" v="487"/>
          <ac:spMkLst>
            <pc:docMk/>
            <pc:sldMk cId="2406273178" sldId="256"/>
            <ac:spMk id="8" creationId="{23962611-DFD5-4092-AAFD-559E3DFCE2C9}"/>
          </ac:spMkLst>
        </pc:spChg>
        <pc:picChg chg="add">
          <ac:chgData name="rebeca Tomé" userId="50b426f6fec62529" providerId="Windows Live" clId="Web-{5000206C-0921-44EB-8FFE-13597CFE02E5}" dt="2018-12-21T08:03:23.594" v="487"/>
          <ac:picMkLst>
            <pc:docMk/>
            <pc:sldMk cId="2406273178" sldId="256"/>
            <ac:picMk id="10" creationId="{2270F1FA-0425-408F-9861-80BF5AFB276D}"/>
          </ac:picMkLst>
        </pc:picChg>
      </pc:sldChg>
      <pc:sldChg chg="modSp mod setBg">
        <pc:chgData name="rebeca Tomé" userId="50b426f6fec62529" providerId="Windows Live" clId="Web-{5000206C-0921-44EB-8FFE-13597CFE02E5}" dt="2018-12-21T08:04:17.642" v="489"/>
        <pc:sldMkLst>
          <pc:docMk/>
          <pc:sldMk cId="1460097153" sldId="257"/>
        </pc:sldMkLst>
        <pc:spChg chg="mod">
          <ac:chgData name="rebeca Tomé" userId="50b426f6fec62529" providerId="Windows Live" clId="Web-{5000206C-0921-44EB-8FFE-13597CFE02E5}" dt="2018-12-21T07:55:39.852" v="148" actId="20577"/>
          <ac:spMkLst>
            <pc:docMk/>
            <pc:sldMk cId="1460097153" sldId="257"/>
            <ac:spMk id="3" creationId="{34869CA9-7E2E-4A9E-82A2-B993491875B8}"/>
          </ac:spMkLst>
        </pc:spChg>
      </pc:sldChg>
      <pc:sldChg chg="modSp mod setBg">
        <pc:chgData name="rebeca Tomé" userId="50b426f6fec62529" providerId="Windows Live" clId="Web-{5000206C-0921-44EB-8FFE-13597CFE02E5}" dt="2018-12-21T08:04:56.517" v="491"/>
        <pc:sldMkLst>
          <pc:docMk/>
          <pc:sldMk cId="2768187643" sldId="258"/>
        </pc:sldMkLst>
        <pc:spChg chg="mod">
          <ac:chgData name="rebeca Tomé" userId="50b426f6fec62529" providerId="Windows Live" clId="Web-{5000206C-0921-44EB-8FFE-13597CFE02E5}" dt="2018-12-21T08:01:59.669" v="435" actId="20577"/>
          <ac:spMkLst>
            <pc:docMk/>
            <pc:sldMk cId="2768187643" sldId="258"/>
            <ac:spMk id="3" creationId="{21A705AA-4D8F-495D-9735-4EB8487C0794}"/>
          </ac:spMkLst>
        </pc:spChg>
      </pc:sldChg>
      <pc:sldChg chg="modSp new mod setBg">
        <pc:chgData name="rebeca Tomé" userId="50b426f6fec62529" providerId="Windows Live" clId="Web-{5000206C-0921-44EB-8FFE-13597CFE02E5}" dt="2018-12-21T08:05:06.861" v="492"/>
        <pc:sldMkLst>
          <pc:docMk/>
          <pc:sldMk cId="232216240" sldId="259"/>
        </pc:sldMkLst>
        <pc:spChg chg="mod">
          <ac:chgData name="rebeca Tomé" userId="50b426f6fec62529" providerId="Windows Live" clId="Web-{5000206C-0921-44EB-8FFE-13597CFE02E5}" dt="2018-12-21T08:02:37.623" v="484" actId="20577"/>
          <ac:spMkLst>
            <pc:docMk/>
            <pc:sldMk cId="232216240" sldId="259"/>
            <ac:spMk id="2" creationId="{6B2EED07-F75F-486C-A345-9EC4581B4354}"/>
          </ac:spMkLst>
        </pc:spChg>
      </pc:sldChg>
      <pc:sldChg chg="modSp del">
        <pc:chgData name="rebeca Tomé" userId="50b426f6fec62529" providerId="Windows Live" clId="Web-{5000206C-0921-44EB-8FFE-13597CFE02E5}" dt="2018-12-21T08:02:12.607" v="437"/>
        <pc:sldMkLst>
          <pc:docMk/>
          <pc:sldMk cId="2770242584" sldId="259"/>
        </pc:sldMkLst>
        <pc:spChg chg="mod">
          <ac:chgData name="rebeca Tomé" userId="50b426f6fec62529" providerId="Windows Live" clId="Web-{5000206C-0921-44EB-8FFE-13597CFE02E5}" dt="2018-12-21T08:00:37.762" v="341" actId="20577"/>
          <ac:spMkLst>
            <pc:docMk/>
            <pc:sldMk cId="2770242584" sldId="259"/>
            <ac:spMk id="2" creationId="{C6AE342C-8B35-4059-84DB-A90264EE8CFB}"/>
          </ac:spMkLst>
        </pc:spChg>
        <pc:spChg chg="mod">
          <ac:chgData name="rebeca Tomé" userId="50b426f6fec62529" providerId="Windows Live" clId="Web-{5000206C-0921-44EB-8FFE-13597CFE02E5}" dt="2018-12-21T08:01:28.888" v="374" actId="20577"/>
          <ac:spMkLst>
            <pc:docMk/>
            <pc:sldMk cId="2770242584" sldId="259"/>
            <ac:spMk id="3" creationId="{43340A61-AF23-4C73-939E-1D6CF38B73BE}"/>
          </ac:spMkLst>
        </pc:spChg>
      </pc:sldChg>
      <pc:sldChg chg="new">
        <pc:chgData name="rebeca Tomé" userId="50b426f6fec62529" providerId="Windows Live" clId="Web-{5000206C-0921-44EB-8FFE-13597CFE02E5}" dt="2018-12-21T08:06:04.065" v="493"/>
        <pc:sldMkLst>
          <pc:docMk/>
          <pc:sldMk cId="3855318799" sldId="260"/>
        </pc:sldMkLst>
      </pc:sldChg>
      <pc:sldChg chg="modSp del">
        <pc:chgData name="rebeca Tomé" userId="50b426f6fec62529" providerId="Windows Live" clId="Web-{5000206C-0921-44EB-8FFE-13597CFE02E5}" dt="2018-12-21T07:58:20.073" v="235"/>
        <pc:sldMkLst>
          <pc:docMk/>
          <pc:sldMk cId="4012015226" sldId="260"/>
        </pc:sldMkLst>
        <pc:spChg chg="mod">
          <ac:chgData name="rebeca Tomé" userId="50b426f6fec62529" providerId="Windows Live" clId="Web-{5000206C-0921-44EB-8FFE-13597CFE02E5}" dt="2018-12-21T07:58:17.385" v="232" actId="20577"/>
          <ac:spMkLst>
            <pc:docMk/>
            <pc:sldMk cId="4012015226" sldId="260"/>
            <ac:spMk id="3" creationId="{3BC2E498-60EF-412B-82C1-A844E117F4CC}"/>
          </ac:spMkLst>
        </pc:spChg>
      </pc:sldChg>
    </pc:docChg>
  </pc:docChgLst>
  <pc:docChgLst>
    <pc:chgData name="rebeca Tomé" userId="50b426f6fec62529" providerId="Windows Live" clId="Web-{95A39C7F-1BA7-459F-BEAF-3DE2C816F864}"/>
    <pc:docChg chg="addSld modSld">
      <pc:chgData name="rebeca Tomé" userId="50b426f6fec62529" providerId="Windows Live" clId="Web-{95A39C7F-1BA7-459F-BEAF-3DE2C816F864}" dt="2018-12-13T17:03:44.727" v="106" actId="20577"/>
      <pc:docMkLst>
        <pc:docMk/>
      </pc:docMkLst>
      <pc:sldChg chg="modSp">
        <pc:chgData name="rebeca Tomé" userId="50b426f6fec62529" providerId="Windows Live" clId="Web-{95A39C7F-1BA7-459F-BEAF-3DE2C816F864}" dt="2018-12-13T17:03:44.727" v="106" actId="20577"/>
        <pc:sldMkLst>
          <pc:docMk/>
          <pc:sldMk cId="1460097153" sldId="257"/>
        </pc:sldMkLst>
        <pc:spChg chg="mod">
          <ac:chgData name="rebeca Tomé" userId="50b426f6fec62529" providerId="Windows Live" clId="Web-{95A39C7F-1BA7-459F-BEAF-3DE2C816F864}" dt="2018-12-13T17:03:44.727" v="106" actId="20577"/>
          <ac:spMkLst>
            <pc:docMk/>
            <pc:sldMk cId="1460097153" sldId="257"/>
            <ac:spMk id="3" creationId="{34869CA9-7E2E-4A9E-82A2-B993491875B8}"/>
          </ac:spMkLst>
        </pc:spChg>
      </pc:sldChg>
    </pc:docChg>
  </pc:docChgLst>
  <pc:docChgLst>
    <pc:chgData name="rebeca Tomé" userId="50b426f6fec62529" providerId="Windows Live" clId="Web-{34CB5F63-812D-4446-9AB5-BF1BB007D2D1}"/>
    <pc:docChg chg="addSld delSld modSld">
      <pc:chgData name="rebeca Tomé" userId="50b426f6fec62529" providerId="Windows Live" clId="Web-{34CB5F63-812D-4446-9AB5-BF1BB007D2D1}" dt="2018-12-21T10:47:13.574" v="505"/>
      <pc:docMkLst>
        <pc:docMk/>
      </pc:docMkLst>
      <pc:sldChg chg="addSp delSp modSp mod setBg setClrOvrMap">
        <pc:chgData name="rebeca Tomé" userId="50b426f6fec62529" providerId="Windows Live" clId="Web-{34CB5F63-812D-4446-9AB5-BF1BB007D2D1}" dt="2018-12-21T10:44:23.010" v="448"/>
        <pc:sldMkLst>
          <pc:docMk/>
          <pc:sldMk cId="2406273178" sldId="256"/>
        </pc:sldMkLst>
        <pc:spChg chg="mod">
          <ac:chgData name="rebeca Tomé" userId="50b426f6fec62529" providerId="Windows Live" clId="Web-{34CB5F63-812D-4446-9AB5-BF1BB007D2D1}" dt="2018-12-21T10:44:23.010" v="448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rebeca Tomé" userId="50b426f6fec62529" providerId="Windows Live" clId="Web-{34CB5F63-812D-4446-9AB5-BF1BB007D2D1}" dt="2018-12-21T10:44:23.010" v="448"/>
          <ac:spMkLst>
            <pc:docMk/>
            <pc:sldMk cId="2406273178" sldId="256"/>
            <ac:spMk id="3" creationId="{00000000-0000-0000-0000-000000000000}"/>
          </ac:spMkLst>
        </pc:spChg>
        <pc:spChg chg="add del">
          <ac:chgData name="rebeca Tomé" userId="50b426f6fec62529" providerId="Windows Live" clId="Web-{34CB5F63-812D-4446-9AB5-BF1BB007D2D1}" dt="2018-12-21T10:44:23.010" v="448"/>
          <ac:spMkLst>
            <pc:docMk/>
            <pc:sldMk cId="2406273178" sldId="256"/>
            <ac:spMk id="8" creationId="{23962611-DFD5-4092-AAFD-559E3DFCE2C9}"/>
          </ac:spMkLst>
        </pc:spChg>
        <pc:spChg chg="add">
          <ac:chgData name="rebeca Tomé" userId="50b426f6fec62529" providerId="Windows Live" clId="Web-{34CB5F63-812D-4446-9AB5-BF1BB007D2D1}" dt="2018-12-21T10:44:23.010" v="448"/>
          <ac:spMkLst>
            <pc:docMk/>
            <pc:sldMk cId="2406273178" sldId="256"/>
            <ac:spMk id="12" creationId="{C66F2F30-5DC0-44A0-BFA6-E12F46ED16DA}"/>
          </ac:spMkLst>
        </pc:spChg>
        <pc:spChg chg="add">
          <ac:chgData name="rebeca Tomé" userId="50b426f6fec62529" providerId="Windows Live" clId="Web-{34CB5F63-812D-4446-9AB5-BF1BB007D2D1}" dt="2018-12-21T10:44:23.010" v="448"/>
          <ac:spMkLst>
            <pc:docMk/>
            <pc:sldMk cId="2406273178" sldId="256"/>
            <ac:spMk id="13" creationId="{85872F57-7F42-4F97-8391-DDC8D0054C03}"/>
          </ac:spMkLst>
        </pc:spChg>
        <pc:spChg chg="add">
          <ac:chgData name="rebeca Tomé" userId="50b426f6fec62529" providerId="Windows Live" clId="Web-{34CB5F63-812D-4446-9AB5-BF1BB007D2D1}" dt="2018-12-21T10:44:23.010" v="448"/>
          <ac:spMkLst>
            <pc:docMk/>
            <pc:sldMk cId="2406273178" sldId="256"/>
            <ac:spMk id="14" creationId="{04DC2037-48A0-4F22-B9D4-8EAEBC780AB4}"/>
          </ac:spMkLst>
        </pc:spChg>
        <pc:spChg chg="add del">
          <ac:chgData name="rebeca Tomé" userId="50b426f6fec62529" providerId="Windows Live" clId="Web-{34CB5F63-812D-4446-9AB5-BF1BB007D2D1}" dt="2018-12-21T10:44:22.963" v="447"/>
          <ac:spMkLst>
            <pc:docMk/>
            <pc:sldMk cId="2406273178" sldId="256"/>
            <ac:spMk id="15" creationId="{2A8AA5BC-4F7A-4226-8F99-6D824B226A97}"/>
          </ac:spMkLst>
        </pc:spChg>
        <pc:spChg chg="add del">
          <ac:chgData name="rebeca Tomé" userId="50b426f6fec62529" providerId="Windows Live" clId="Web-{34CB5F63-812D-4446-9AB5-BF1BB007D2D1}" dt="2018-12-21T10:44:22.963" v="447"/>
          <ac:spMkLst>
            <pc:docMk/>
            <pc:sldMk cId="2406273178" sldId="256"/>
            <ac:spMk id="17" creationId="{3E5445C6-DD42-4979-86FF-03730E8C6DB0}"/>
          </ac:spMkLst>
        </pc:spChg>
        <pc:spChg chg="add">
          <ac:chgData name="rebeca Tomé" userId="50b426f6fec62529" providerId="Windows Live" clId="Web-{34CB5F63-812D-4446-9AB5-BF1BB007D2D1}" dt="2018-12-21T10:44:23.010" v="448"/>
          <ac:spMkLst>
            <pc:docMk/>
            <pc:sldMk cId="2406273178" sldId="256"/>
            <ac:spMk id="21" creationId="{0006CBFD-ADA0-43D1-9332-9C34CA1C76ED}"/>
          </ac:spMkLst>
        </pc:spChg>
        <pc:spChg chg="add">
          <ac:chgData name="rebeca Tomé" userId="50b426f6fec62529" providerId="Windows Live" clId="Web-{34CB5F63-812D-4446-9AB5-BF1BB007D2D1}" dt="2018-12-21T10:44:23.010" v="448"/>
          <ac:spMkLst>
            <pc:docMk/>
            <pc:sldMk cId="2406273178" sldId="256"/>
            <ac:spMk id="23" creationId="{2B931666-F28F-45F3-A074-66D2272D580B}"/>
          </ac:spMkLst>
        </pc:spChg>
        <pc:picChg chg="add del">
          <ac:chgData name="rebeca Tomé" userId="50b426f6fec62529" providerId="Windows Live" clId="Web-{34CB5F63-812D-4446-9AB5-BF1BB007D2D1}" dt="2018-12-21T10:44:23.010" v="448"/>
          <ac:picMkLst>
            <pc:docMk/>
            <pc:sldMk cId="2406273178" sldId="256"/>
            <ac:picMk id="10" creationId="{2270F1FA-0425-408F-9861-80BF5AFB276D}"/>
          </ac:picMkLst>
        </pc:picChg>
        <pc:cxnChg chg="add del">
          <ac:chgData name="rebeca Tomé" userId="50b426f6fec62529" providerId="Windows Live" clId="Web-{34CB5F63-812D-4446-9AB5-BF1BB007D2D1}" dt="2018-12-21T10:44:22.963" v="447"/>
          <ac:cxnSpMkLst>
            <pc:docMk/>
            <pc:sldMk cId="2406273178" sldId="256"/>
            <ac:cxnSpMk id="19" creationId="{45000665-DFC7-417E-8FD7-516A0F15C975}"/>
          </ac:cxnSpMkLst>
        </pc:cxnChg>
      </pc:sldChg>
      <pc:sldChg chg="addSp delSp modSp mod setBg">
        <pc:chgData name="rebeca Tomé" userId="50b426f6fec62529" providerId="Windows Live" clId="Web-{34CB5F63-812D-4446-9AB5-BF1BB007D2D1}" dt="2018-12-21T10:47:13.574" v="505"/>
        <pc:sldMkLst>
          <pc:docMk/>
          <pc:sldMk cId="1460097153" sldId="257"/>
        </pc:sldMkLst>
        <pc:spChg chg="mod">
          <ac:chgData name="rebeca Tomé" userId="50b426f6fec62529" providerId="Windows Live" clId="Web-{34CB5F63-812D-4446-9AB5-BF1BB007D2D1}" dt="2018-12-21T10:47:13.574" v="505"/>
          <ac:spMkLst>
            <pc:docMk/>
            <pc:sldMk cId="1460097153" sldId="257"/>
            <ac:spMk id="2" creationId="{86575694-B5F8-4A21-8C83-DF7B87E6C9A0}"/>
          </ac:spMkLst>
        </pc:spChg>
        <pc:spChg chg="mod">
          <ac:chgData name="rebeca Tomé" userId="50b426f6fec62529" providerId="Windows Live" clId="Web-{34CB5F63-812D-4446-9AB5-BF1BB007D2D1}" dt="2018-12-21T10:47:13.574" v="505"/>
          <ac:spMkLst>
            <pc:docMk/>
            <pc:sldMk cId="1460097153" sldId="257"/>
            <ac:spMk id="3" creationId="{34869CA9-7E2E-4A9E-82A2-B993491875B8}"/>
          </ac:spMkLst>
        </pc:spChg>
        <pc:picChg chg="add mod ord">
          <ac:chgData name="rebeca Tomé" userId="50b426f6fec62529" providerId="Windows Live" clId="Web-{34CB5F63-812D-4446-9AB5-BF1BB007D2D1}" dt="2018-12-21T10:47:13.574" v="505"/>
          <ac:picMkLst>
            <pc:docMk/>
            <pc:sldMk cId="1460097153" sldId="257"/>
            <ac:picMk id="4" creationId="{1B8936A4-0D1D-4B4E-B415-6B999E0C6723}"/>
          </ac:picMkLst>
        </pc:picChg>
        <pc:picChg chg="add">
          <ac:chgData name="rebeca Tomé" userId="50b426f6fec62529" providerId="Windows Live" clId="Web-{34CB5F63-812D-4446-9AB5-BF1BB007D2D1}" dt="2018-12-21T10:47:13.574" v="505"/>
          <ac:picMkLst>
            <pc:docMk/>
            <pc:sldMk cId="1460097153" sldId="257"/>
            <ac:picMk id="6" creationId="{54DDEBDD-D8BD-41A6-8A0D-B00E3768B0F9}"/>
          </ac:picMkLst>
        </pc:picChg>
        <pc:cxnChg chg="add del">
          <ac:chgData name="rebeca Tomé" userId="50b426f6fec62529" providerId="Windows Live" clId="Web-{34CB5F63-812D-4446-9AB5-BF1BB007D2D1}" dt="2018-12-21T10:47:13.293" v="504"/>
          <ac:cxnSpMkLst>
            <pc:docMk/>
            <pc:sldMk cId="1460097153" sldId="257"/>
            <ac:cxnSpMk id="9" creationId="{E4A809D5-3600-46D4-A466-67F2349A54FB}"/>
          </ac:cxnSpMkLst>
        </pc:cxnChg>
      </pc:sldChg>
      <pc:sldChg chg="modSp">
        <pc:chgData name="rebeca Tomé" userId="50b426f6fec62529" providerId="Windows Live" clId="Web-{34CB5F63-812D-4446-9AB5-BF1BB007D2D1}" dt="2018-12-21T10:45:14.839" v="475" actId="20577"/>
        <pc:sldMkLst>
          <pc:docMk/>
          <pc:sldMk cId="2768187643" sldId="258"/>
        </pc:sldMkLst>
        <pc:spChg chg="mod">
          <ac:chgData name="rebeca Tomé" userId="50b426f6fec62529" providerId="Windows Live" clId="Web-{34CB5F63-812D-4446-9AB5-BF1BB007D2D1}" dt="2018-12-21T10:45:14.839" v="475" actId="20577"/>
          <ac:spMkLst>
            <pc:docMk/>
            <pc:sldMk cId="2768187643" sldId="258"/>
            <ac:spMk id="2" creationId="{F7B1B5A4-6706-4803-8043-10E1BA70F0AF}"/>
          </ac:spMkLst>
        </pc:spChg>
        <pc:spChg chg="mod">
          <ac:chgData name="rebeca Tomé" userId="50b426f6fec62529" providerId="Windows Live" clId="Web-{34CB5F63-812D-4446-9AB5-BF1BB007D2D1}" dt="2018-12-21T10:42:43.555" v="394" actId="20577"/>
          <ac:spMkLst>
            <pc:docMk/>
            <pc:sldMk cId="2768187643" sldId="258"/>
            <ac:spMk id="3" creationId="{21A705AA-4D8F-495D-9735-4EB8487C0794}"/>
          </ac:spMkLst>
        </pc:spChg>
      </pc:sldChg>
      <pc:sldChg chg="modSp delCm">
        <pc:chgData name="rebeca Tomé" userId="50b426f6fec62529" providerId="Windows Live" clId="Web-{34CB5F63-812D-4446-9AB5-BF1BB007D2D1}" dt="2018-12-21T10:45:32.792" v="480"/>
        <pc:sldMkLst>
          <pc:docMk/>
          <pc:sldMk cId="232216240" sldId="259"/>
        </pc:sldMkLst>
        <pc:spChg chg="mod">
          <ac:chgData name="rebeca Tomé" userId="50b426f6fec62529" providerId="Windows Live" clId="Web-{34CB5F63-812D-4446-9AB5-BF1BB007D2D1}" dt="2018-12-21T10:43:00.759" v="402" actId="20577"/>
          <ac:spMkLst>
            <pc:docMk/>
            <pc:sldMk cId="232216240" sldId="259"/>
            <ac:spMk id="3" creationId="{BA9C0BDC-86A9-48AD-AC35-FF8933B6A960}"/>
          </ac:spMkLst>
        </pc:spChg>
      </pc:sldChg>
      <pc:sldChg chg="del">
        <pc:chgData name="rebeca Tomé" userId="50b426f6fec62529" providerId="Windows Live" clId="Web-{34CB5F63-812D-4446-9AB5-BF1BB007D2D1}" dt="2018-12-21T10:41:43.602" v="354"/>
        <pc:sldMkLst>
          <pc:docMk/>
          <pc:sldMk cId="3855318799" sldId="260"/>
        </pc:sldMkLst>
      </pc:sldChg>
      <pc:sldChg chg="modSp add replId">
        <pc:chgData name="rebeca Tomé" userId="50b426f6fec62529" providerId="Windows Live" clId="Web-{34CB5F63-812D-4446-9AB5-BF1BB007D2D1}" dt="2018-12-21T10:41:29.758" v="349" actId="20577"/>
        <pc:sldMkLst>
          <pc:docMk/>
          <pc:sldMk cId="1343235204" sldId="261"/>
        </pc:sldMkLst>
        <pc:spChg chg="mod">
          <ac:chgData name="rebeca Tomé" userId="50b426f6fec62529" providerId="Windows Live" clId="Web-{34CB5F63-812D-4446-9AB5-BF1BB007D2D1}" dt="2018-12-21T10:41:29.758" v="349" actId="20577"/>
          <ac:spMkLst>
            <pc:docMk/>
            <pc:sldMk cId="1343235204" sldId="261"/>
            <ac:spMk id="3" creationId="{34869CA9-7E2E-4A9E-82A2-B993491875B8}"/>
          </ac:spMkLst>
        </pc:spChg>
      </pc:sldChg>
      <pc:sldChg chg="modSp add replId">
        <pc:chgData name="rebeca Tomé" userId="50b426f6fec62529" providerId="Windows Live" clId="Web-{34CB5F63-812D-4446-9AB5-BF1BB007D2D1}" dt="2018-12-21T10:45:16.745" v="477" actId="20577"/>
        <pc:sldMkLst>
          <pc:docMk/>
          <pc:sldMk cId="3417455992" sldId="262"/>
        </pc:sldMkLst>
        <pc:spChg chg="mod">
          <ac:chgData name="rebeca Tomé" userId="50b426f6fec62529" providerId="Windows Live" clId="Web-{34CB5F63-812D-4446-9AB5-BF1BB007D2D1}" dt="2018-12-21T10:45:16.745" v="477" actId="20577"/>
          <ac:spMkLst>
            <pc:docMk/>
            <pc:sldMk cId="3417455992" sldId="262"/>
            <ac:spMk id="2" creationId="{F7B1B5A4-6706-4803-8043-10E1BA70F0AF}"/>
          </ac:spMkLst>
        </pc:spChg>
        <pc:spChg chg="mod">
          <ac:chgData name="rebeca Tomé" userId="50b426f6fec62529" providerId="Windows Live" clId="Web-{34CB5F63-812D-4446-9AB5-BF1BB007D2D1}" dt="2018-12-21T10:43:28.931" v="423" actId="20577"/>
          <ac:spMkLst>
            <pc:docMk/>
            <pc:sldMk cId="3417455992" sldId="262"/>
            <ac:spMk id="3" creationId="{21A705AA-4D8F-495D-9735-4EB8487C0794}"/>
          </ac:spMkLst>
        </pc:spChg>
      </pc:sldChg>
      <pc:sldChg chg="modSp add replId delCm">
        <pc:chgData name="rebeca Tomé" userId="50b426f6fec62529" providerId="Windows Live" clId="Web-{34CB5F63-812D-4446-9AB5-BF1BB007D2D1}" dt="2018-12-21T10:45:27.089" v="479"/>
        <pc:sldMkLst>
          <pc:docMk/>
          <pc:sldMk cId="3298885949" sldId="263"/>
        </pc:sldMkLst>
        <pc:spChg chg="mod">
          <ac:chgData name="rebeca Tomé" userId="50b426f6fec62529" providerId="Windows Live" clId="Web-{34CB5F63-812D-4446-9AB5-BF1BB007D2D1}" dt="2018-12-21T10:43:59.369" v="444" actId="20577"/>
          <ac:spMkLst>
            <pc:docMk/>
            <pc:sldMk cId="3298885949" sldId="263"/>
            <ac:spMk id="3" creationId="{BA9C0BDC-86A9-48AD-AC35-FF8933B6A960}"/>
          </ac:spMkLst>
        </pc:spChg>
      </pc:sldChg>
      <pc:sldChg chg="new del">
        <pc:chgData name="rebeca Tomé" userId="50b426f6fec62529" providerId="Windows Live" clId="Web-{34CB5F63-812D-4446-9AB5-BF1BB007D2D1}" dt="2018-12-21T10:41:42.367" v="353"/>
        <pc:sldMkLst>
          <pc:docMk/>
          <pc:sldMk cId="3976567693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245809"/>
            <a:ext cx="9144000" cy="1564716"/>
          </a:xfrm>
        </p:spPr>
        <p:txBody>
          <a:bodyPr>
            <a:normAutofit/>
          </a:bodyPr>
          <a:lstStyle/>
          <a:p>
            <a:pPr algn="l"/>
            <a:r>
              <a:rPr lang="es-ES" sz="4800">
                <a:cs typeface="Calibri Light"/>
              </a:rPr>
              <a:t>A GOOD PRESENTATION</a:t>
            </a:r>
            <a:endParaRPr lang="es-ES" sz="480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947050"/>
            <a:ext cx="9144000" cy="572583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s-ES" sz="2000">
                <a:cs typeface="Calibri"/>
              </a:rPr>
              <a:t>ISABEL BARRERO, REBECA TOMÉ, OLMO VERGARA.</a:t>
            </a:r>
            <a:endParaRPr lang="es-ES" sz="2000"/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C66F2F30-5DC0-44A0-BFA6-E12F46ED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920619" cy="2130951"/>
          </a:xfrm>
          <a:custGeom>
            <a:avLst/>
            <a:gdLst>
              <a:gd name="connsiteX0" fmla="*/ 0 w 5920619"/>
              <a:gd name="connsiteY0" fmla="*/ 0 h 2130951"/>
              <a:gd name="connsiteX1" fmla="*/ 3191370 w 5920619"/>
              <a:gd name="connsiteY1" fmla="*/ 0 h 2130951"/>
              <a:gd name="connsiteX2" fmla="*/ 3346315 w 5920619"/>
              <a:gd name="connsiteY2" fmla="*/ 0 h 2130951"/>
              <a:gd name="connsiteX3" fmla="*/ 5920619 w 5920619"/>
              <a:gd name="connsiteY3" fmla="*/ 0 h 2130951"/>
              <a:gd name="connsiteX4" fmla="*/ 4936971 w 5920619"/>
              <a:gd name="connsiteY4" fmla="*/ 2130951 h 2130951"/>
              <a:gd name="connsiteX5" fmla="*/ 0 w 5920619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0619" h="2130951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9" y="0"/>
                </a:lnTo>
                <a:lnTo>
                  <a:pt x="4936971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21">
            <a:extLst>
              <a:ext uri="{FF2B5EF4-FFF2-40B4-BE49-F238E27FC236}">
                <a16:creationId xmlns:a16="http://schemas.microsoft.com/office/drawing/2014/main" id="{85872F57-7F42-4F97-8391-DDC8D0054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39" y="0"/>
            <a:ext cx="7094160" cy="2130952"/>
          </a:xfrm>
          <a:custGeom>
            <a:avLst/>
            <a:gdLst>
              <a:gd name="connsiteX0" fmla="*/ 4417853 w 7094160"/>
              <a:gd name="connsiteY0" fmla="*/ 0 h 2130952"/>
              <a:gd name="connsiteX1" fmla="*/ 7094160 w 7094160"/>
              <a:gd name="connsiteY1" fmla="*/ 0 h 2130952"/>
              <a:gd name="connsiteX2" fmla="*/ 7094160 w 7094160"/>
              <a:gd name="connsiteY2" fmla="*/ 2130552 h 2130952"/>
              <a:gd name="connsiteX3" fmla="*/ 5920619 w 7094160"/>
              <a:gd name="connsiteY3" fmla="*/ 2130552 h 2130952"/>
              <a:gd name="connsiteX4" fmla="*/ 5920619 w 7094160"/>
              <a:gd name="connsiteY4" fmla="*/ 2130952 h 2130952"/>
              <a:gd name="connsiteX5" fmla="*/ 2729249 w 7094160"/>
              <a:gd name="connsiteY5" fmla="*/ 2130952 h 2130952"/>
              <a:gd name="connsiteX6" fmla="*/ 2574304 w 7094160"/>
              <a:gd name="connsiteY6" fmla="*/ 2130952 h 2130952"/>
              <a:gd name="connsiteX7" fmla="*/ 0 w 7094160"/>
              <a:gd name="connsiteY7" fmla="*/ 2130952 h 2130952"/>
              <a:gd name="connsiteX8" fmla="*/ 983648 w 7094160"/>
              <a:gd name="connsiteY8" fmla="*/ 1 h 2130952"/>
              <a:gd name="connsiteX9" fmla="*/ 4417853 w 7094160"/>
              <a:gd name="connsiteY9" fmla="*/ 1 h 213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94160" h="2130952">
                <a:moveTo>
                  <a:pt x="4417853" y="0"/>
                </a:moveTo>
                <a:lnTo>
                  <a:pt x="7094160" y="0"/>
                </a:lnTo>
                <a:lnTo>
                  <a:pt x="7094160" y="2130552"/>
                </a:lnTo>
                <a:lnTo>
                  <a:pt x="5920619" y="2130552"/>
                </a:lnTo>
                <a:lnTo>
                  <a:pt x="5920619" y="2130952"/>
                </a:lnTo>
                <a:lnTo>
                  <a:pt x="2729249" y="2130952"/>
                </a:lnTo>
                <a:lnTo>
                  <a:pt x="2574304" y="2130952"/>
                </a:lnTo>
                <a:lnTo>
                  <a:pt x="0" y="2130952"/>
                </a:lnTo>
                <a:lnTo>
                  <a:pt x="983648" y="1"/>
                </a:lnTo>
                <a:lnTo>
                  <a:pt x="4417853" y="1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8">
            <a:extLst>
              <a:ext uri="{FF2B5EF4-FFF2-40B4-BE49-F238E27FC236}">
                <a16:creationId xmlns:a16="http://schemas.microsoft.com/office/drawing/2014/main" id="{04DC2037-48A0-4F22-B9D4-8EAEBC78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49721" y="4682920"/>
            <a:ext cx="4522796" cy="2175080"/>
          </a:xfrm>
          <a:custGeom>
            <a:avLst/>
            <a:gdLst>
              <a:gd name="connsiteX0" fmla="*/ 3515449 w 4522796"/>
              <a:gd name="connsiteY0" fmla="*/ 0 h 2175080"/>
              <a:gd name="connsiteX1" fmla="*/ 0 w 4522796"/>
              <a:gd name="connsiteY1" fmla="*/ 0 h 2175080"/>
              <a:gd name="connsiteX2" fmla="*/ 0 w 4522796"/>
              <a:gd name="connsiteY2" fmla="*/ 2175080 h 2175080"/>
              <a:gd name="connsiteX3" fmla="*/ 4522796 w 4522796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175080">
                <a:moveTo>
                  <a:pt x="3515449" y="0"/>
                </a:moveTo>
                <a:lnTo>
                  <a:pt x="0" y="0"/>
                </a:lnTo>
                <a:lnTo>
                  <a:pt x="0" y="2175080"/>
                </a:lnTo>
                <a:lnTo>
                  <a:pt x="4522796" y="21750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sp>
        <p:nvSpPr>
          <p:cNvPr id="21" name="Freeform 22">
            <a:extLst>
              <a:ext uri="{FF2B5EF4-FFF2-40B4-BE49-F238E27FC236}">
                <a16:creationId xmlns:a16="http://schemas.microsoft.com/office/drawing/2014/main" id="{0006CBFD-ADA0-43D1-9332-9C34CA1C7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4682920"/>
            <a:ext cx="5925190" cy="2175080"/>
          </a:xfrm>
          <a:custGeom>
            <a:avLst/>
            <a:gdLst>
              <a:gd name="connsiteX0" fmla="*/ 1007347 w 5925190"/>
              <a:gd name="connsiteY0" fmla="*/ 0 h 2175080"/>
              <a:gd name="connsiteX1" fmla="*/ 5925190 w 5925190"/>
              <a:gd name="connsiteY1" fmla="*/ 0 h 2175080"/>
              <a:gd name="connsiteX2" fmla="*/ 5925190 w 5925190"/>
              <a:gd name="connsiteY2" fmla="*/ 2175080 h 2175080"/>
              <a:gd name="connsiteX3" fmla="*/ 0 w 5925190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2175080">
                <a:moveTo>
                  <a:pt x="1007347" y="0"/>
                </a:moveTo>
                <a:lnTo>
                  <a:pt x="5925190" y="0"/>
                </a:lnTo>
                <a:lnTo>
                  <a:pt x="5925190" y="2175080"/>
                </a:lnTo>
                <a:lnTo>
                  <a:pt x="0" y="217508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 25">
            <a:extLst>
              <a:ext uri="{FF2B5EF4-FFF2-40B4-BE49-F238E27FC236}">
                <a16:creationId xmlns:a16="http://schemas.microsoft.com/office/drawing/2014/main" id="{2B931666-F28F-45F3-A074-66D2272D5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2920"/>
            <a:ext cx="7114535" cy="2175080"/>
          </a:xfrm>
          <a:custGeom>
            <a:avLst/>
            <a:gdLst>
              <a:gd name="connsiteX0" fmla="*/ 0 w 7114535"/>
              <a:gd name="connsiteY0" fmla="*/ 0 h 2175080"/>
              <a:gd name="connsiteX1" fmla="*/ 1189345 w 7114535"/>
              <a:gd name="connsiteY1" fmla="*/ 0 h 2175080"/>
              <a:gd name="connsiteX2" fmla="*/ 7114535 w 7114535"/>
              <a:gd name="connsiteY2" fmla="*/ 0 h 2175080"/>
              <a:gd name="connsiteX3" fmla="*/ 6107188 w 7114535"/>
              <a:gd name="connsiteY3" fmla="*/ 2175080 h 2175080"/>
              <a:gd name="connsiteX4" fmla="*/ 1189345 w 7114535"/>
              <a:gd name="connsiteY4" fmla="*/ 2175080 h 2175080"/>
              <a:gd name="connsiteX5" fmla="*/ 0 w 7114535"/>
              <a:gd name="connsiteY5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4535" h="2175080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107188" y="2175080"/>
                </a:lnTo>
                <a:lnTo>
                  <a:pt x="1189345" y="2175080"/>
                </a:lnTo>
                <a:lnTo>
                  <a:pt x="0" y="2175080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75694-B5F8-4A21-8C83-DF7B87E6C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USEFUL TIPS FOR THE </a:t>
            </a:r>
            <a:r>
              <a:rPr lang="es-ES" b="1" dirty="0">
                <a:cs typeface="Calibri Light"/>
              </a:rPr>
              <a:t>FACE.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869CA9-7E2E-4A9E-82A2-B99349187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427" y="1538078"/>
            <a:ext cx="3270106" cy="47682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3600" b="1" dirty="0">
                <a:cs typeface="Calibri"/>
              </a:rPr>
              <a:t>POSITIVE BODY LANGUAGE</a:t>
            </a:r>
            <a:endParaRPr lang="en-US" sz="3600" dirty="0">
              <a:cs typeface="Calibri"/>
            </a:endParaRPr>
          </a:p>
          <a:p>
            <a:pPr marL="0" indent="0">
              <a:buFont typeface="Arial"/>
              <a:buChar char="•"/>
            </a:pPr>
            <a:r>
              <a:rPr lang="es-ES" dirty="0" err="1">
                <a:cs typeface="Calibri"/>
              </a:rPr>
              <a:t>Make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eye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contact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audience</a:t>
            </a:r>
            <a:r>
              <a:rPr lang="es-ES" dirty="0">
                <a:cs typeface="Calibri"/>
              </a:rPr>
              <a:t>. </a:t>
            </a:r>
            <a:r>
              <a:rPr lang="es-ES" dirty="0" err="1">
                <a:cs typeface="Calibri"/>
              </a:rPr>
              <a:t>But</a:t>
            </a:r>
            <a:r>
              <a:rPr lang="es-ES" dirty="0">
                <a:cs typeface="Calibri"/>
              </a:rPr>
              <a:t> do 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stare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 look </a:t>
            </a:r>
            <a:r>
              <a:rPr lang="es-ES" dirty="0" err="1">
                <a:cs typeface="Calibri"/>
              </a:rPr>
              <a:t>blankly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into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audience's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eyes</a:t>
            </a:r>
          </a:p>
          <a:p>
            <a:pPr marL="0" indent="0">
              <a:buNone/>
            </a:pPr>
            <a:endParaRPr lang="es-ES" sz="3600" dirty="0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</p:txBody>
      </p:sp>
      <p:pic>
        <p:nvPicPr>
          <p:cNvPr id="4" name="Imagen 4" descr="Imagen que contiene persona, hombre, exterior, mujer&#10;&#10;Descripción generada con confianza muy alta">
            <a:extLst>
              <a:ext uri="{FF2B5EF4-FFF2-40B4-BE49-F238E27FC236}">
                <a16:creationId xmlns:a16="http://schemas.microsoft.com/office/drawing/2014/main" id="{E05FB730-EBCC-49D4-8DB3-FCA7970A6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682" y="1707499"/>
            <a:ext cx="7530860" cy="460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22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75694-B5F8-4A21-8C83-DF7B87E6C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USEFUL TIPS FOR THE </a:t>
            </a:r>
            <a:r>
              <a:rPr lang="es-ES" b="1" dirty="0">
                <a:cs typeface="Calibri Light"/>
              </a:rPr>
              <a:t>FACE.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869CA9-7E2E-4A9E-82A2-B99349187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5750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3600" b="1" dirty="0">
                <a:cs typeface="Calibri"/>
              </a:rPr>
              <a:t>POSITIVE BODY LANGUAGE</a:t>
            </a:r>
            <a:endParaRPr lang="en-US" sz="3600" dirty="0">
              <a:cs typeface="Calibri"/>
            </a:endParaRPr>
          </a:p>
          <a:p>
            <a:pPr marL="0" indent="0">
              <a:buFont typeface="Arial"/>
              <a:buChar char="•"/>
            </a:pPr>
            <a:r>
              <a:rPr lang="es-ES" dirty="0">
                <a:cs typeface="Calibri"/>
              </a:rPr>
              <a:t>Facial </a:t>
            </a:r>
            <a:r>
              <a:rPr lang="es-ES" dirty="0" err="1">
                <a:cs typeface="Calibri"/>
              </a:rPr>
              <a:t>expressions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should</a:t>
            </a:r>
            <a:r>
              <a:rPr lang="es-ES" dirty="0">
                <a:cs typeface="Calibri"/>
              </a:rPr>
              <a:t> be natural and </a:t>
            </a:r>
            <a:r>
              <a:rPr lang="es-ES" dirty="0" err="1">
                <a:cs typeface="Calibri"/>
              </a:rPr>
              <a:t>friendly</a:t>
            </a:r>
            <a:r>
              <a:rPr lang="es-ES" dirty="0">
                <a:cs typeface="Calibri"/>
              </a:rPr>
              <a:t>. </a:t>
            </a:r>
            <a:r>
              <a:rPr lang="es-ES" dirty="0" err="1">
                <a:cs typeface="Calibri"/>
              </a:rPr>
              <a:t>Creating</a:t>
            </a:r>
            <a:r>
              <a:rPr lang="es-ES" dirty="0">
                <a:cs typeface="Calibri"/>
              </a:rPr>
              <a:t> a </a:t>
            </a:r>
            <a:r>
              <a:rPr lang="es-ES" dirty="0" err="1">
                <a:cs typeface="Calibri"/>
              </a:rPr>
              <a:t>peaceful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atmosphere</a:t>
            </a:r>
            <a:r>
              <a:rPr lang="es-ES" dirty="0">
                <a:cs typeface="Calibri"/>
              </a:rPr>
              <a:t>.</a:t>
            </a:r>
            <a:endParaRPr lang="en-US">
              <a:cs typeface="Calibri"/>
            </a:endParaRPr>
          </a:p>
          <a:p>
            <a:pPr marL="0" indent="0">
              <a:buFont typeface="Arial"/>
              <a:buChar char="•"/>
            </a:pPr>
            <a:r>
              <a:rPr lang="es-ES" dirty="0" err="1">
                <a:cs typeface="Calibri"/>
              </a:rPr>
              <a:t>Maintain</a:t>
            </a:r>
            <a:r>
              <a:rPr lang="es-ES" dirty="0">
                <a:cs typeface="Calibri"/>
              </a:rPr>
              <a:t> open </a:t>
            </a:r>
            <a:r>
              <a:rPr lang="es-ES" dirty="0" err="1">
                <a:cs typeface="Calibri"/>
              </a:rPr>
              <a:t>eyes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wide</a:t>
            </a:r>
            <a:r>
              <a:rPr lang="es-ES" dirty="0">
                <a:cs typeface="Calibri"/>
              </a:rPr>
              <a:t>.</a:t>
            </a:r>
          </a:p>
          <a:p>
            <a:pPr marL="0" indent="0">
              <a:buFont typeface="Arial"/>
              <a:buChar char="•"/>
            </a:pPr>
            <a:endParaRPr lang="es-ES" sz="3600" dirty="0">
              <a:cs typeface="Calibri"/>
            </a:endParaRPr>
          </a:p>
          <a:p>
            <a:pPr marL="0" indent="0">
              <a:buNone/>
            </a:pPr>
            <a:endParaRPr lang="es-ES" sz="3600" b="1" dirty="0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</p:txBody>
      </p:sp>
      <p:pic>
        <p:nvPicPr>
          <p:cNvPr id="6" name="Imagen 6" descr="Imagen que contiene persona, ropa, interior, cepillar&#10;&#10;Descripción generada con confianza muy alta">
            <a:extLst>
              <a:ext uri="{FF2B5EF4-FFF2-40B4-BE49-F238E27FC236}">
                <a16:creationId xmlns:a16="http://schemas.microsoft.com/office/drawing/2014/main" id="{D55D8710-99AE-4690-AF09-85FA9728C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607" y="315009"/>
            <a:ext cx="4554747" cy="2576133"/>
          </a:xfrm>
          <a:prstGeom prst="rect">
            <a:avLst/>
          </a:prstGeom>
        </p:spPr>
      </p:pic>
      <p:pic>
        <p:nvPicPr>
          <p:cNvPr id="8" name="Imagen 8" descr="Imagen que contiene persona, hombre, portátil, traje&#10;&#10;Descripción generada con confianza muy alta">
            <a:extLst>
              <a:ext uri="{FF2B5EF4-FFF2-40B4-BE49-F238E27FC236}">
                <a16:creationId xmlns:a16="http://schemas.microsoft.com/office/drawing/2014/main" id="{39EA0B35-A750-4532-985C-F8C0494B2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079" y="3319172"/>
            <a:ext cx="5848709" cy="332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0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75694-B5F8-4A21-8C83-DF7B87E6C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dirty="0">
                <a:cs typeface="Calibri Light"/>
              </a:rPr>
              <a:t>USEFUL TIPS FOR THE </a:t>
            </a:r>
            <a:r>
              <a:rPr lang="es-ES" b="1" dirty="0">
                <a:cs typeface="Calibri Light"/>
              </a:rPr>
              <a:t>FACE.</a:t>
            </a:r>
            <a:endParaRPr lang="es-ES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869CA9-7E2E-4A9E-82A2-B99349187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144" y="1566832"/>
            <a:ext cx="558416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3600" b="1" dirty="0">
                <a:cs typeface="Calibri"/>
              </a:rPr>
              <a:t>NEGATIVE BODY LANGUAGE</a:t>
            </a:r>
          </a:p>
          <a:p>
            <a:r>
              <a:rPr lang="es-ES" dirty="0">
                <a:cs typeface="Calibri"/>
              </a:rPr>
              <a:t>Do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play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hair</a:t>
            </a:r>
            <a:r>
              <a:rPr lang="es-ES" dirty="0">
                <a:cs typeface="Calibri"/>
              </a:rPr>
              <a:t>.</a:t>
            </a:r>
          </a:p>
          <a:p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cannot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expose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gum</a:t>
            </a:r>
            <a:r>
              <a:rPr lang="es-ES" dirty="0">
                <a:cs typeface="Calibri"/>
              </a:rPr>
              <a:t>.</a:t>
            </a:r>
            <a:endParaRPr lang="es-ES" dirty="0"/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</p:txBody>
      </p:sp>
      <p:pic>
        <p:nvPicPr>
          <p:cNvPr id="4" name="Imagen 4" descr="Imagen que contiene persona, pared, interior, mujer&#10;&#10;Descripción generada con confianza muy alta">
            <a:extLst>
              <a:ext uri="{FF2B5EF4-FFF2-40B4-BE49-F238E27FC236}">
                <a16:creationId xmlns:a16="http://schemas.microsoft.com/office/drawing/2014/main" id="{7682024D-64EE-43C5-80C5-8CBB0A1DC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193" y="1360727"/>
            <a:ext cx="4813538" cy="3374547"/>
          </a:xfrm>
          <a:prstGeom prst="rect">
            <a:avLst/>
          </a:prstGeom>
        </p:spPr>
      </p:pic>
      <p:pic>
        <p:nvPicPr>
          <p:cNvPr id="6" name="Imagen 6" descr="Imagen que contiene interior, persona, pared&#10;&#10;Descripción generada con confianza muy alta">
            <a:extLst>
              <a:ext uri="{FF2B5EF4-FFF2-40B4-BE49-F238E27FC236}">
                <a16:creationId xmlns:a16="http://schemas.microsoft.com/office/drawing/2014/main" id="{6CEF2F96-4A96-41BF-8702-3633A2588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174" y="3801271"/>
            <a:ext cx="5302369" cy="286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35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75694-B5F8-4A21-8C83-DF7B87E6C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dirty="0">
                <a:cs typeface="Calibri Light"/>
              </a:rPr>
              <a:t>USEFUL TIPS FOR THE </a:t>
            </a:r>
            <a:r>
              <a:rPr lang="es-ES" b="1" dirty="0">
                <a:cs typeface="Calibri Light"/>
              </a:rPr>
              <a:t>FACE.</a:t>
            </a:r>
            <a:endParaRPr lang="es-ES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869CA9-7E2E-4A9E-82A2-B99349187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1898" y="2314455"/>
            <a:ext cx="370073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3600" b="1" dirty="0">
                <a:cs typeface="Calibri"/>
              </a:rPr>
              <a:t>NEGATIVE BODY LANGUAGE</a:t>
            </a:r>
            <a:endParaRPr lang="es-ES">
              <a:cs typeface="Calibri"/>
            </a:endParaRPr>
          </a:p>
          <a:p>
            <a:r>
              <a:rPr lang="es-ES" dirty="0">
                <a:cs typeface="Calibri"/>
              </a:rPr>
              <a:t>Do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talk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when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group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talking</a:t>
            </a:r>
            <a:r>
              <a:rPr lang="es-ES" dirty="0">
                <a:cs typeface="Calibri"/>
              </a:rPr>
              <a:t>.</a:t>
            </a:r>
            <a:endParaRPr lang="es-ES">
              <a:cs typeface="Calibri" panose="020F0502020204030204"/>
            </a:endParaRPr>
          </a:p>
          <a:p>
            <a:pPr marL="0" indent="0">
              <a:buNone/>
            </a:pPr>
            <a:endParaRPr lang="es-ES">
              <a:cs typeface="Calibri" panose="020F0502020204030204"/>
            </a:endParaRPr>
          </a:p>
          <a:p>
            <a:endParaRPr lang="es-ES">
              <a:cs typeface="Calibri" panose="020F0502020204030204"/>
            </a:endParaRPr>
          </a:p>
          <a:p>
            <a:endParaRPr lang="es-ES">
              <a:cs typeface="Calibri" panose="020F0502020204030204"/>
            </a:endParaRPr>
          </a:p>
          <a:p>
            <a:endParaRPr lang="es-ES">
              <a:cs typeface="Calibri" panose="020F0502020204030204"/>
            </a:endParaRPr>
          </a:p>
          <a:p>
            <a:endParaRPr lang="es-ES">
              <a:cs typeface="Calibri" panose="020F0502020204030204"/>
            </a:endParaRPr>
          </a:p>
          <a:p>
            <a:endParaRPr lang="es-ES">
              <a:cs typeface="Calibri" panose="020F0502020204030204"/>
            </a:endParaRPr>
          </a:p>
        </p:txBody>
      </p:sp>
      <p:pic>
        <p:nvPicPr>
          <p:cNvPr id="5" name="Imagen 6" descr="Imagen que contiene persona, interior, mesa, sentado&#10;&#10;Descripción generada con confianza muy alta">
            <a:extLst>
              <a:ext uri="{FF2B5EF4-FFF2-40B4-BE49-F238E27FC236}">
                <a16:creationId xmlns:a16="http://schemas.microsoft.com/office/drawing/2014/main" id="{72E85830-3AFB-4821-82DD-C51503624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55" y="1708030"/>
            <a:ext cx="7674633" cy="383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580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75694-B5F8-4A21-8C83-DF7B87E6C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dirty="0">
                <a:cs typeface="Calibri Light"/>
              </a:rPr>
              <a:t>USEFUL TIPS FOR THE </a:t>
            </a:r>
            <a:r>
              <a:rPr lang="es-ES" b="1" dirty="0">
                <a:cs typeface="Calibri Light"/>
              </a:rPr>
              <a:t>FACE.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869CA9-7E2E-4A9E-82A2-B99349187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7106" y="1768115"/>
            <a:ext cx="575669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3600" b="1" dirty="0">
                <a:cs typeface="Calibri"/>
              </a:rPr>
              <a:t>NEGATIVE BODY LANGUAGE</a:t>
            </a:r>
          </a:p>
          <a:p>
            <a:r>
              <a:rPr lang="es-ES" dirty="0">
                <a:cs typeface="Calibri"/>
              </a:rPr>
              <a:t>Do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yawn</a:t>
            </a:r>
            <a:r>
              <a:rPr lang="es-ES" dirty="0">
                <a:cs typeface="Calibri"/>
              </a:rPr>
              <a:t>.</a:t>
            </a:r>
          </a:p>
          <a:p>
            <a:r>
              <a:rPr lang="es-ES" dirty="0">
                <a:cs typeface="Calibri"/>
              </a:rPr>
              <a:t>Do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touch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cover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face</a:t>
            </a:r>
            <a:r>
              <a:rPr lang="es-ES" dirty="0">
                <a:cs typeface="Calibri"/>
              </a:rPr>
              <a:t>. </a:t>
            </a: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</p:txBody>
      </p:sp>
      <p:pic>
        <p:nvPicPr>
          <p:cNvPr id="5" name="Imagen 6" descr="Imagen que contiene persona, pared, hombre, interior&#10;&#10;Descripción generada con confianza muy alta">
            <a:extLst>
              <a:ext uri="{FF2B5EF4-FFF2-40B4-BE49-F238E27FC236}">
                <a16:creationId xmlns:a16="http://schemas.microsoft.com/office/drawing/2014/main" id="{058B26F3-D372-46D7-AEF3-B1575FC4D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3307" y="3635402"/>
            <a:ext cx="4684142" cy="3109648"/>
          </a:xfrm>
          <a:prstGeom prst="rect">
            <a:avLst/>
          </a:prstGeom>
        </p:spPr>
      </p:pic>
      <p:pic>
        <p:nvPicPr>
          <p:cNvPr id="8" name="Imagen 8" descr="Imagen que contiene persona, interior&#10;&#10;Descripción generada con confianza muy alta">
            <a:extLst>
              <a:ext uri="{FF2B5EF4-FFF2-40B4-BE49-F238E27FC236}">
                <a16:creationId xmlns:a16="http://schemas.microsoft.com/office/drawing/2014/main" id="{B8EFFA93-8B72-4FC3-B742-B278659E9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163" y="1545476"/>
            <a:ext cx="5065861" cy="336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547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B1B5A4-6706-4803-8043-10E1BA70F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USEFUL TIPS FOR YOUR</a:t>
            </a:r>
            <a:r>
              <a:rPr lang="es-ES" b="1" dirty="0">
                <a:cs typeface="Calibri Light"/>
              </a:rPr>
              <a:t> BODY.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A705AA-4D8F-495D-9735-4EB8487C0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5550"/>
            <a:ext cx="693563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3500" b="1" dirty="0">
                <a:cs typeface="Calibri"/>
              </a:rPr>
              <a:t>POSITIVE BODY LANGUAGE</a:t>
            </a:r>
            <a:endParaRPr lang="es-ES" sz="3500" dirty="0"/>
          </a:p>
          <a:p>
            <a:r>
              <a:rPr lang="es-ES" dirty="0" err="1">
                <a:cs typeface="Calibri"/>
              </a:rPr>
              <a:t>Maintain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trunk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straight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but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relaxed</a:t>
            </a:r>
            <a:r>
              <a:rPr lang="es-ES" dirty="0">
                <a:cs typeface="Calibri"/>
              </a:rPr>
              <a:t>.</a:t>
            </a:r>
          </a:p>
          <a:p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can </a:t>
            </a:r>
            <a:r>
              <a:rPr lang="es-ES" dirty="0" err="1">
                <a:cs typeface="Calibri"/>
              </a:rPr>
              <a:t>move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indicate</a:t>
            </a:r>
            <a:r>
              <a:rPr lang="es-ES" dirty="0">
                <a:cs typeface="Calibri"/>
              </a:rPr>
              <a:t> a </a:t>
            </a:r>
            <a:r>
              <a:rPr lang="es-ES" dirty="0" err="1">
                <a:cs typeface="Calibri"/>
              </a:rPr>
              <a:t>change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focus</a:t>
            </a:r>
            <a:r>
              <a:rPr lang="es-ES" dirty="0">
                <a:cs typeface="Calibri"/>
              </a:rPr>
              <a:t>.</a:t>
            </a: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pPr marL="0" indent="0">
              <a:buNone/>
            </a:pPr>
            <a:endParaRPr lang="es-ES">
              <a:cs typeface="Calibri"/>
            </a:endParaRPr>
          </a:p>
          <a:p>
            <a:endParaRPr lang="es-ES">
              <a:cs typeface="Calibri"/>
            </a:endParaRPr>
          </a:p>
        </p:txBody>
      </p:sp>
      <p:pic>
        <p:nvPicPr>
          <p:cNvPr id="4" name="Imagen 4" descr="Imagen que contiene persona, hombre, interior, traje&#10;&#10;Descripción generada con confianza muy alta">
            <a:extLst>
              <a:ext uri="{FF2B5EF4-FFF2-40B4-BE49-F238E27FC236}">
                <a16:creationId xmlns:a16="http://schemas.microsoft.com/office/drawing/2014/main" id="{D84F3B06-E712-4868-9E9A-86D81EFA8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0363" y="3032545"/>
            <a:ext cx="5072331" cy="3596495"/>
          </a:xfrm>
          <a:prstGeom prst="rect">
            <a:avLst/>
          </a:prstGeom>
        </p:spPr>
      </p:pic>
      <p:pic>
        <p:nvPicPr>
          <p:cNvPr id="6" name="Imagen 6" descr="Imagen que contiene persona, interior, mesa, hombre&#10;&#10;Descripción generada con confianza muy alta">
            <a:extLst>
              <a:ext uri="{FF2B5EF4-FFF2-40B4-BE49-F238E27FC236}">
                <a16:creationId xmlns:a16="http://schemas.microsoft.com/office/drawing/2014/main" id="{8CBC1BB5-A050-42E1-9582-0FEF4C869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665" y="3091657"/>
            <a:ext cx="5474897" cy="347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187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B1B5A4-6706-4803-8043-10E1BA70F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USEFUL TIPS FOR YOUR </a:t>
            </a:r>
            <a:r>
              <a:rPr lang="es-ES" b="1" dirty="0">
                <a:cs typeface="Calibri Light"/>
              </a:rPr>
              <a:t>BODY.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A705AA-4D8F-495D-9735-4EB8487C0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992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3500" b="1" dirty="0">
                <a:cs typeface="Calibri"/>
              </a:rPr>
              <a:t>POSITIVE BODY LANGUAGE</a:t>
            </a:r>
            <a:endParaRPr lang="es-ES" sz="3500" dirty="0"/>
          </a:p>
          <a:p>
            <a:r>
              <a:rPr lang="es-ES" dirty="0" err="1">
                <a:cs typeface="Calibri"/>
              </a:rPr>
              <a:t>Move</a:t>
            </a:r>
            <a:r>
              <a:rPr lang="es-ES" dirty="0">
                <a:cs typeface="Calibri"/>
              </a:rPr>
              <a:t> forward 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emphasize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saying</a:t>
            </a:r>
            <a:r>
              <a:rPr lang="es-ES" dirty="0">
                <a:cs typeface="Calibri"/>
              </a:rPr>
              <a:t>.</a:t>
            </a:r>
          </a:p>
          <a:p>
            <a:pPr marL="0" indent="0">
              <a:buNone/>
            </a:pPr>
            <a:endParaRPr lang="es-ES">
              <a:cs typeface="Calibri"/>
            </a:endParaRPr>
          </a:p>
          <a:p>
            <a:endParaRPr lang="es-ES">
              <a:cs typeface="Calibri"/>
            </a:endParaRPr>
          </a:p>
        </p:txBody>
      </p:sp>
      <p:pic>
        <p:nvPicPr>
          <p:cNvPr id="4" name="Imagen 4" descr="Imagen que contiene persona, mesa, ventana, sentado&#10;&#10;Descripción generada con confianza muy alta">
            <a:extLst>
              <a:ext uri="{FF2B5EF4-FFF2-40B4-BE49-F238E27FC236}">
                <a16:creationId xmlns:a16="http://schemas.microsoft.com/office/drawing/2014/main" id="{6762AA28-48B5-4E1F-902B-BAE630B8D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325" y="2557447"/>
            <a:ext cx="6179388" cy="412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8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B1B5A4-6706-4803-8043-10E1BA70F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USEFUL TIPS FOR YOUR </a:t>
            </a:r>
            <a:r>
              <a:rPr lang="es-ES" b="1" dirty="0">
                <a:cs typeface="Calibri Light"/>
              </a:rPr>
              <a:t>BODY.</a:t>
            </a:r>
            <a:r>
              <a:rPr lang="es-ES" dirty="0">
                <a:cs typeface="Calibri Light"/>
              </a:rPr>
              <a:t>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A705AA-4D8F-495D-9735-4EB8487C0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s-ES" sz="3500" b="1" dirty="0">
                <a:cs typeface="Calibri"/>
              </a:rPr>
              <a:t>NEGATIVE BODY LANGUAGE</a:t>
            </a:r>
            <a:endParaRPr lang="es-ES" sz="3500" dirty="0">
              <a:cs typeface="Calibri"/>
            </a:endParaRPr>
          </a:p>
          <a:p>
            <a:r>
              <a:rPr lang="es-ES" dirty="0">
                <a:cs typeface="Calibri"/>
              </a:rPr>
              <a:t>Do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rest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body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desk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wherever</a:t>
            </a:r>
            <a:r>
              <a:rPr lang="es-ES" dirty="0">
                <a:cs typeface="Calibri"/>
              </a:rPr>
              <a:t>.</a:t>
            </a:r>
          </a:p>
          <a:p>
            <a:r>
              <a:rPr lang="es-ES" dirty="0">
                <a:cs typeface="Calibri"/>
              </a:rPr>
              <a:t>Do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show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back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public</a:t>
            </a:r>
            <a:r>
              <a:rPr lang="es-ES" dirty="0">
                <a:cs typeface="Calibri"/>
              </a:rPr>
              <a:t>.</a:t>
            </a: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</p:txBody>
      </p:sp>
      <p:pic>
        <p:nvPicPr>
          <p:cNvPr id="4" name="Imagen 4" descr="Imagen que contiene persona, texto, edificio, hombre&#10;&#10;Descripción generada con confianza muy alta">
            <a:extLst>
              <a:ext uri="{FF2B5EF4-FFF2-40B4-BE49-F238E27FC236}">
                <a16:creationId xmlns:a16="http://schemas.microsoft.com/office/drawing/2014/main" id="{28D365D2-5B4E-4226-8BC3-10620C4353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23" t="14876" r="36175" b="21763"/>
          <a:stretch/>
        </p:blipFill>
        <p:spPr>
          <a:xfrm>
            <a:off x="8454744" y="606010"/>
            <a:ext cx="3216576" cy="5345197"/>
          </a:xfrm>
          <a:prstGeom prst="rect">
            <a:avLst/>
          </a:prstGeom>
        </p:spPr>
      </p:pic>
      <p:pic>
        <p:nvPicPr>
          <p:cNvPr id="6" name="Imagen 6" descr="Imagen que contiene persona, interior, pared, mesa&#10;&#10;Descripción generada con confianza muy alta">
            <a:extLst>
              <a:ext uri="{FF2B5EF4-FFF2-40B4-BE49-F238E27FC236}">
                <a16:creationId xmlns:a16="http://schemas.microsoft.com/office/drawing/2014/main" id="{0D9A1611-E773-4D51-8D02-C2C6CB9FD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136" y="3448586"/>
            <a:ext cx="4942935" cy="329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455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B1B5A4-6706-4803-8043-10E1BA70F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USEFUL TIPS FOR YOUR </a:t>
            </a:r>
            <a:r>
              <a:rPr lang="es-ES" b="1" dirty="0">
                <a:cs typeface="Calibri Light"/>
              </a:rPr>
              <a:t>BODY.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A705AA-4D8F-495D-9735-4EB8487C0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807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s-ES" sz="3500" b="1" dirty="0">
                <a:cs typeface="Calibri"/>
              </a:rPr>
              <a:t>NEGATIVE BODY LANGUAGE</a:t>
            </a:r>
            <a:endParaRPr lang="es-ES" sz="3500" dirty="0">
              <a:cs typeface="Calibri"/>
            </a:endParaRPr>
          </a:p>
          <a:p>
            <a:r>
              <a:rPr lang="es-ES" dirty="0">
                <a:cs typeface="Calibri"/>
              </a:rPr>
              <a:t>Do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fidget</a:t>
            </a:r>
            <a:r>
              <a:rPr lang="es-ES" dirty="0">
                <a:cs typeface="Calibri"/>
              </a:rPr>
              <a:t>.</a:t>
            </a: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</p:txBody>
      </p:sp>
      <p:pic>
        <p:nvPicPr>
          <p:cNvPr id="5" name="Imagen 6" descr="Imagen que contiene imágenes prediseñadas&#10;&#10;Descripción generada con confianza alta">
            <a:extLst>
              <a:ext uri="{FF2B5EF4-FFF2-40B4-BE49-F238E27FC236}">
                <a16:creationId xmlns:a16="http://schemas.microsoft.com/office/drawing/2014/main" id="{764A436D-7B2A-45CC-A85D-5D81FEDEF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739" y="2120481"/>
            <a:ext cx="5993201" cy="473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72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2EED07-F75F-486C-A345-9EC4581B4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USEFUL TIPS FOR YOUR </a:t>
            </a:r>
            <a:r>
              <a:rPr lang="es-ES" b="1">
                <a:cs typeface="Calibri Light"/>
              </a:rPr>
              <a:t>HANDS.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9C0BDC-86A9-48AD-AC35-FF8933B6A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646" y="1696131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3500" b="1" dirty="0">
                <a:cs typeface="Calibri"/>
              </a:rPr>
              <a:t>POSITIVE BODY LANGUAGE</a:t>
            </a:r>
            <a:endParaRPr lang="es-ES" sz="3500" dirty="0">
              <a:cs typeface="Calibri"/>
            </a:endParaRPr>
          </a:p>
          <a:p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bring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presentation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something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like</a:t>
            </a:r>
            <a:r>
              <a:rPr lang="es-ES" dirty="0">
                <a:cs typeface="Calibri"/>
              </a:rPr>
              <a:t> a pen.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relax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.</a:t>
            </a:r>
          </a:p>
          <a:p>
            <a:endParaRPr lang="es-ES">
              <a:cs typeface="Calibri"/>
            </a:endParaRPr>
          </a:p>
        </p:txBody>
      </p:sp>
      <p:pic>
        <p:nvPicPr>
          <p:cNvPr id="4" name="Imagen 4" descr="Imagen que contiene persona, hombre, interior, sujetando&#10;&#10;Descripción generada con confianza muy alta">
            <a:extLst>
              <a:ext uri="{FF2B5EF4-FFF2-40B4-BE49-F238E27FC236}">
                <a16:creationId xmlns:a16="http://schemas.microsoft.com/office/drawing/2014/main" id="{2F24BE01-B38B-4BDB-9A19-46762FCA4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269" y="2819183"/>
            <a:ext cx="6696974" cy="383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6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2EED07-F75F-486C-A345-9EC4581B4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USEFUL TIPS FOR YOUR </a:t>
            </a:r>
            <a:r>
              <a:rPr lang="es-ES" b="1">
                <a:cs typeface="Calibri Light"/>
              </a:rPr>
              <a:t>HANDS.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9C0BDC-86A9-48AD-AC35-FF8933B6A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589" y="158412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s-ES" sz="3500" b="1" dirty="0">
                <a:cs typeface="Calibri"/>
              </a:rPr>
              <a:t>NEGATIVE BODY LANGUAGE</a:t>
            </a:r>
            <a:endParaRPr lang="es-ES" sz="3500" dirty="0">
              <a:cs typeface="Calibri"/>
            </a:endParaRPr>
          </a:p>
          <a:p>
            <a:r>
              <a:rPr lang="es-ES" dirty="0" err="1">
                <a:cs typeface="Calibri"/>
              </a:rPr>
              <a:t>Avoid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playing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fingers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show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nervousness</a:t>
            </a:r>
            <a:endParaRPr lang="es-ES"/>
          </a:p>
          <a:p>
            <a:r>
              <a:rPr lang="es-ES" dirty="0">
                <a:cs typeface="Calibri"/>
              </a:rPr>
              <a:t>Do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hands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pockets</a:t>
            </a:r>
            <a:r>
              <a:rPr lang="es-ES" dirty="0">
                <a:cs typeface="Calibri"/>
              </a:rPr>
              <a:t>. </a:t>
            </a:r>
          </a:p>
        </p:txBody>
      </p:sp>
      <p:pic>
        <p:nvPicPr>
          <p:cNvPr id="4" name="Imagen 4" descr="Imagen que contiene persona, interior, hombre, frente&#10;&#10;Descripción generada con confianza muy alta">
            <a:extLst>
              <a:ext uri="{FF2B5EF4-FFF2-40B4-BE49-F238E27FC236}">
                <a16:creationId xmlns:a16="http://schemas.microsoft.com/office/drawing/2014/main" id="{7EC25E06-9DF6-4860-986C-8011F72BC0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648" b="450"/>
          <a:stretch/>
        </p:blipFill>
        <p:spPr>
          <a:xfrm>
            <a:off x="1676400" y="3214101"/>
            <a:ext cx="4440583" cy="3506560"/>
          </a:xfrm>
          <a:prstGeom prst="rect">
            <a:avLst/>
          </a:prstGeom>
        </p:spPr>
      </p:pic>
      <p:pic>
        <p:nvPicPr>
          <p:cNvPr id="6" name="Imagen 6" descr="Imagen que contiene persona, mano&#10;&#10;Descripción generada con confianza alta">
            <a:extLst>
              <a:ext uri="{FF2B5EF4-FFF2-40B4-BE49-F238E27FC236}">
                <a16:creationId xmlns:a16="http://schemas.microsoft.com/office/drawing/2014/main" id="{B2169829-2FB4-4E54-A8FC-C9DE715DF8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138" r="266" b="397"/>
          <a:stretch/>
        </p:blipFill>
        <p:spPr>
          <a:xfrm>
            <a:off x="7111041" y="2773393"/>
            <a:ext cx="4138486" cy="359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8859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12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A GOOD PRESENTATION</vt:lpstr>
      <vt:lpstr>USEFUL TIPS FOR THE FACE.</vt:lpstr>
      <vt:lpstr>USEFUL TIPS FOR THE FACE.</vt:lpstr>
      <vt:lpstr>USEFUL TIPS FOR THE FACE.</vt:lpstr>
      <vt:lpstr>USEFUL TIPS FOR THE FACE.</vt:lpstr>
      <vt:lpstr>USEFUL TIPS FOR THE FACE.</vt:lpstr>
      <vt:lpstr>USEFUL TIPS FOR YOUR BODY.</vt:lpstr>
      <vt:lpstr>USEFUL TIPS FOR YOUR BODY.</vt:lpstr>
      <vt:lpstr>USEFUL TIPS FOR YOUR BODY. </vt:lpstr>
      <vt:lpstr>USEFUL TIPS FOR YOUR BODY. </vt:lpstr>
      <vt:lpstr>USEFUL TIPS FOR YOUR HANDS.</vt:lpstr>
      <vt:lpstr>USEFUL TIPS FOR YOUR HANDS.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GOOD PRESENTATION</dc:title>
  <dc:creator/>
  <cp:lastModifiedBy>rebeca Tomé</cp:lastModifiedBy>
  <cp:revision>379</cp:revision>
  <dcterms:created xsi:type="dcterms:W3CDTF">2012-07-30T22:48:03Z</dcterms:created>
  <dcterms:modified xsi:type="dcterms:W3CDTF">2019-01-13T14:50:24Z</dcterms:modified>
</cp:coreProperties>
</file>