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8" r:id="rId4"/>
    <p:sldId id="265" r:id="rId5"/>
    <p:sldId id="259" r:id="rId6"/>
    <p:sldId id="263" r:id="rId7"/>
    <p:sldId id="272" r:id="rId8"/>
    <p:sldId id="274" r:id="rId9"/>
    <p:sldId id="261" r:id="rId10"/>
    <p:sldId id="266" r:id="rId11"/>
    <p:sldId id="270" r:id="rId12"/>
    <p:sldId id="267" r:id="rId13"/>
    <p:sldId id="271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BBD3"/>
    <a:srgbClr val="C5D4D9"/>
    <a:srgbClr val="CDF2FF"/>
    <a:srgbClr val="D4E9EC"/>
    <a:srgbClr val="B5C5C5"/>
    <a:srgbClr val="B1AC8C"/>
    <a:srgbClr val="C4C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7C3F56-4DB4-4150-B68C-AEA3548D815E}" v="11" dt="2018-12-20T15:56:21.460"/>
    <p1510:client id="{D6FCEB1C-086B-4904-A615-3B7E90927A2C}" v="46" dt="2018-12-20T16:32:31.526"/>
    <p1510:client id="{8BFA153B-C3AC-4F70-9956-74EFE3D2E4BB}" v="343" dt="2018-12-20T17:34:50.547"/>
    <p1510:client id="{9A791AA6-2A56-42A5-ACA1-85D360898F6C}" v="132" dt="2018-12-20T18:40:53.116"/>
    <p1510:client id="{25799A43-08A3-4679-A25A-D38DD24066CD}" v="19" dt="2018-12-20T19:10:05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nso Cuadrado" userId="8a688e641f4a7e9b" providerId="Windows Live" clId="Web-{D6FCEB1C-086B-4904-A615-3B7E90927A2C}"/>
    <pc:docChg chg="addSld modSld">
      <pc:chgData name="Alonso Cuadrado" userId="8a688e641f4a7e9b" providerId="Windows Live" clId="Web-{D6FCEB1C-086B-4904-A615-3B7E90927A2C}" dt="2018-12-20T16:32:31.526" v="83" actId="1076"/>
      <pc:docMkLst>
        <pc:docMk/>
      </pc:docMkLst>
      <pc:sldChg chg="modSp">
        <pc:chgData name="Alonso Cuadrado" userId="8a688e641f4a7e9b" providerId="Windows Live" clId="Web-{D6FCEB1C-086B-4904-A615-3B7E90927A2C}" dt="2018-12-20T16:25:38.212" v="15" actId="1076"/>
        <pc:sldMkLst>
          <pc:docMk/>
          <pc:sldMk cId="998942232" sldId="259"/>
        </pc:sldMkLst>
        <pc:picChg chg="mod">
          <ac:chgData name="Alonso Cuadrado" userId="8a688e641f4a7e9b" providerId="Windows Live" clId="Web-{D6FCEB1C-086B-4904-A615-3B7E90927A2C}" dt="2018-12-20T16:25:38.212" v="15" actId="1076"/>
          <ac:picMkLst>
            <pc:docMk/>
            <pc:sldMk cId="998942232" sldId="259"/>
            <ac:picMk id="8" creationId="{225A8D8A-3028-4937-A639-6F6D9FA04B68}"/>
          </ac:picMkLst>
        </pc:picChg>
      </pc:sldChg>
      <pc:sldChg chg="addSp modSp">
        <pc:chgData name="Alonso Cuadrado" userId="8a688e641f4a7e9b" providerId="Windows Live" clId="Web-{D6FCEB1C-086B-4904-A615-3B7E90927A2C}" dt="2018-12-20T16:23:19.056" v="7" actId="1076"/>
        <pc:sldMkLst>
          <pc:docMk/>
          <pc:sldMk cId="2958921157" sldId="261"/>
        </pc:sldMkLst>
        <pc:picChg chg="add mod">
          <ac:chgData name="Alonso Cuadrado" userId="8a688e641f4a7e9b" providerId="Windows Live" clId="Web-{D6FCEB1C-086B-4904-A615-3B7E90927A2C}" dt="2018-12-20T16:21:59.165" v="2" actId="1076"/>
          <ac:picMkLst>
            <pc:docMk/>
            <pc:sldMk cId="2958921157" sldId="261"/>
            <ac:picMk id="3" creationId="{8D022F0C-DFF9-4AFC-9EE8-B81136003837}"/>
          </ac:picMkLst>
        </pc:picChg>
        <pc:picChg chg="add mod ord">
          <ac:chgData name="Alonso Cuadrado" userId="8a688e641f4a7e9b" providerId="Windows Live" clId="Web-{D6FCEB1C-086B-4904-A615-3B7E90927A2C}" dt="2018-12-20T16:23:19.056" v="7" actId="1076"/>
          <ac:picMkLst>
            <pc:docMk/>
            <pc:sldMk cId="2958921157" sldId="261"/>
            <ac:picMk id="6" creationId="{CB81376A-36A0-447E-B4B8-4346047E0680}"/>
          </ac:picMkLst>
        </pc:picChg>
      </pc:sldChg>
      <pc:sldChg chg="modSp new">
        <pc:chgData name="Alonso Cuadrado" userId="8a688e641f4a7e9b" providerId="Windows Live" clId="Web-{D6FCEB1C-086B-4904-A615-3B7E90927A2C}" dt="2018-12-20T16:30:29.713" v="79" actId="20577"/>
        <pc:sldMkLst>
          <pc:docMk/>
          <pc:sldMk cId="3756020948" sldId="262"/>
        </pc:sldMkLst>
        <pc:spChg chg="mod">
          <ac:chgData name="Alonso Cuadrado" userId="8a688e641f4a7e9b" providerId="Windows Live" clId="Web-{D6FCEB1C-086B-4904-A615-3B7E90927A2C}" dt="2018-12-20T16:30:29.713" v="79" actId="20577"/>
          <ac:spMkLst>
            <pc:docMk/>
            <pc:sldMk cId="3756020948" sldId="262"/>
            <ac:spMk id="3" creationId="{2EBC1803-2375-458D-B7DF-D677FD384ACE}"/>
          </ac:spMkLst>
        </pc:spChg>
      </pc:sldChg>
      <pc:sldChg chg="addSp delSp modSp new">
        <pc:chgData name="Alonso Cuadrado" userId="8a688e641f4a7e9b" providerId="Windows Live" clId="Web-{D6FCEB1C-086B-4904-A615-3B7E90927A2C}" dt="2018-12-20T16:32:31.526" v="83" actId="1076"/>
        <pc:sldMkLst>
          <pc:docMk/>
          <pc:sldMk cId="2129295437" sldId="264"/>
        </pc:sldMkLst>
        <pc:spChg chg="del">
          <ac:chgData name="Alonso Cuadrado" userId="8a688e641f4a7e9b" providerId="Windows Live" clId="Web-{D6FCEB1C-086B-4904-A615-3B7E90927A2C}" dt="2018-12-20T16:31:32.448" v="82"/>
          <ac:spMkLst>
            <pc:docMk/>
            <pc:sldMk cId="2129295437" sldId="264"/>
            <ac:spMk id="3" creationId="{E16F2306-68F0-4DB1-89D9-44D9EF9AEB0D}"/>
          </ac:spMkLst>
        </pc:spChg>
        <pc:picChg chg="add mod ord">
          <ac:chgData name="Alonso Cuadrado" userId="8a688e641f4a7e9b" providerId="Windows Live" clId="Web-{D6FCEB1C-086B-4904-A615-3B7E90927A2C}" dt="2018-12-20T16:32:31.526" v="83" actId="1076"/>
          <ac:picMkLst>
            <pc:docMk/>
            <pc:sldMk cId="2129295437" sldId="264"/>
            <ac:picMk id="4" creationId="{F479D260-FF09-4065-A337-E9486DBE2CFD}"/>
          </ac:picMkLst>
        </pc:picChg>
      </pc:sldChg>
    </pc:docChg>
  </pc:docChgLst>
  <pc:docChgLst>
    <pc:chgData name="Juan Brieva Ramirez" userId="29cae5d2d7211201" providerId="LiveId" clId="{8BFA153B-C3AC-4F70-9956-74EFE3D2E4BB}"/>
    <pc:docChg chg="undo custSel mod addSld delSld modSld sldOrd">
      <pc:chgData name="Juan Brieva Ramirez" userId="29cae5d2d7211201" providerId="LiveId" clId="{8BFA153B-C3AC-4F70-9956-74EFE3D2E4BB}" dt="2018-12-20T17:41:06.190" v="601" actId="113"/>
      <pc:docMkLst>
        <pc:docMk/>
      </pc:docMkLst>
      <pc:sldChg chg="addSp delSp modSp mod setBg">
        <pc:chgData name="Juan Brieva Ramirez" userId="29cae5d2d7211201" providerId="LiveId" clId="{8BFA153B-C3AC-4F70-9956-74EFE3D2E4BB}" dt="2018-12-20T17:18:36.696" v="539" actId="26606"/>
        <pc:sldMkLst>
          <pc:docMk/>
          <pc:sldMk cId="2406273178" sldId="256"/>
        </pc:sldMkLst>
        <pc:spChg chg="mod">
          <ac:chgData name="Juan Brieva Ramirez" userId="29cae5d2d7211201" providerId="LiveId" clId="{8BFA153B-C3AC-4F70-9956-74EFE3D2E4BB}" dt="2018-12-20T17:18:36.696" v="539" actId="26606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Juan Brieva Ramirez" userId="29cae5d2d7211201" providerId="LiveId" clId="{8BFA153B-C3AC-4F70-9956-74EFE3D2E4BB}" dt="2018-12-20T17:18:36.696" v="539" actId="26606"/>
          <ac:spMkLst>
            <pc:docMk/>
            <pc:sldMk cId="2406273178" sldId="256"/>
            <ac:spMk id="3" creationId="{00000000-0000-0000-0000-000000000000}"/>
          </ac:spMkLst>
        </pc:spChg>
        <pc:spChg chg="add del">
          <ac:chgData name="Juan Brieva Ramirez" userId="29cae5d2d7211201" providerId="LiveId" clId="{8BFA153B-C3AC-4F70-9956-74EFE3D2E4BB}" dt="2018-12-20T16:26:01.451" v="15" actId="26606"/>
          <ac:spMkLst>
            <pc:docMk/>
            <pc:sldMk cId="2406273178" sldId="256"/>
            <ac:spMk id="8" creationId="{C66F2F30-5DC0-44A0-BFA6-E12F46ED16DA}"/>
          </ac:spMkLst>
        </pc:spChg>
        <pc:spChg chg="add del">
          <ac:chgData name="Juan Brieva Ramirez" userId="29cae5d2d7211201" providerId="LiveId" clId="{8BFA153B-C3AC-4F70-9956-74EFE3D2E4BB}" dt="2018-12-20T16:26:01.451" v="15" actId="26606"/>
          <ac:spMkLst>
            <pc:docMk/>
            <pc:sldMk cId="2406273178" sldId="256"/>
            <ac:spMk id="10" creationId="{85872F57-7F42-4F97-8391-DDC8D0054C03}"/>
          </ac:spMkLst>
        </pc:spChg>
        <pc:spChg chg="add del">
          <ac:chgData name="Juan Brieva Ramirez" userId="29cae5d2d7211201" providerId="LiveId" clId="{8BFA153B-C3AC-4F70-9956-74EFE3D2E4BB}" dt="2018-12-20T16:26:01.451" v="15" actId="26606"/>
          <ac:spMkLst>
            <pc:docMk/>
            <pc:sldMk cId="2406273178" sldId="256"/>
            <ac:spMk id="12" creationId="{04DC2037-48A0-4F22-B9D4-8EAEBC780AB4}"/>
          </ac:spMkLst>
        </pc:spChg>
        <pc:spChg chg="add del">
          <ac:chgData name="Juan Brieva Ramirez" userId="29cae5d2d7211201" providerId="LiveId" clId="{8BFA153B-C3AC-4F70-9956-74EFE3D2E4BB}" dt="2018-12-20T16:26:01.451" v="15" actId="26606"/>
          <ac:spMkLst>
            <pc:docMk/>
            <pc:sldMk cId="2406273178" sldId="256"/>
            <ac:spMk id="14" creationId="{0006CBFD-ADA0-43D1-9332-9C34CA1C76ED}"/>
          </ac:spMkLst>
        </pc:spChg>
        <pc:spChg chg="add del">
          <ac:chgData name="Juan Brieva Ramirez" userId="29cae5d2d7211201" providerId="LiveId" clId="{8BFA153B-C3AC-4F70-9956-74EFE3D2E4BB}" dt="2018-12-20T16:26:01.451" v="15" actId="26606"/>
          <ac:spMkLst>
            <pc:docMk/>
            <pc:sldMk cId="2406273178" sldId="256"/>
            <ac:spMk id="16" creationId="{2B931666-F28F-45F3-A074-66D2272D580B}"/>
          </ac:spMkLst>
        </pc:spChg>
        <pc:spChg chg="add del">
          <ac:chgData name="Juan Brieva Ramirez" userId="29cae5d2d7211201" providerId="LiveId" clId="{8BFA153B-C3AC-4F70-9956-74EFE3D2E4BB}" dt="2018-12-20T16:26:04.179" v="17" actId="26606"/>
          <ac:spMkLst>
            <pc:docMk/>
            <pc:sldMk cId="2406273178" sldId="256"/>
            <ac:spMk id="18" creationId="{6F9EB9F2-07E2-4D64-BBD8-BB5B217F1218}"/>
          </ac:spMkLst>
        </pc:spChg>
        <pc:spChg chg="add del">
          <ac:chgData name="Juan Brieva Ramirez" userId="29cae5d2d7211201" providerId="LiveId" clId="{8BFA153B-C3AC-4F70-9956-74EFE3D2E4BB}" dt="2018-12-20T17:18:36.696" v="539" actId="26606"/>
          <ac:spMkLst>
            <pc:docMk/>
            <pc:sldMk cId="2406273178" sldId="256"/>
            <ac:spMk id="21" creationId="{D8386171-E87D-46AB-8718-4CE2A88748BD}"/>
          </ac:spMkLst>
        </pc:spChg>
        <pc:spChg chg="add del">
          <ac:chgData name="Juan Brieva Ramirez" userId="29cae5d2d7211201" providerId="LiveId" clId="{8BFA153B-C3AC-4F70-9956-74EFE3D2E4BB}" dt="2018-12-20T17:18:36.696" v="539" actId="26606"/>
          <ac:spMkLst>
            <pc:docMk/>
            <pc:sldMk cId="2406273178" sldId="256"/>
            <ac:spMk id="22" creationId="{207CB456-8849-413C-8210-B663779A32E0}"/>
          </ac:spMkLst>
        </pc:spChg>
        <pc:spChg chg="add del">
          <ac:chgData name="Juan Brieva Ramirez" userId="29cae5d2d7211201" providerId="LiveId" clId="{8BFA153B-C3AC-4F70-9956-74EFE3D2E4BB}" dt="2018-12-20T17:18:36.696" v="539" actId="26606"/>
          <ac:spMkLst>
            <pc:docMk/>
            <pc:sldMk cId="2406273178" sldId="256"/>
            <ac:spMk id="23" creationId="{E513936D-D1EB-4E42-A97F-942BA1F3DFA7}"/>
          </ac:spMkLst>
        </pc:spChg>
        <pc:picChg chg="add">
          <ac:chgData name="Juan Brieva Ramirez" userId="29cae5d2d7211201" providerId="LiveId" clId="{8BFA153B-C3AC-4F70-9956-74EFE3D2E4BB}" dt="2018-12-20T17:18:36.696" v="539" actId="26606"/>
          <ac:picMkLst>
            <pc:docMk/>
            <pc:sldMk cId="2406273178" sldId="256"/>
            <ac:picMk id="27" creationId="{E1330DA6-50C7-4675-9BE6-3F222014C3FC}"/>
          </ac:picMkLst>
        </pc:picChg>
        <pc:picChg chg="add">
          <ac:chgData name="Juan Brieva Ramirez" userId="29cae5d2d7211201" providerId="LiveId" clId="{8BFA153B-C3AC-4F70-9956-74EFE3D2E4BB}" dt="2018-12-20T17:18:36.696" v="539" actId="26606"/>
          <ac:picMkLst>
            <pc:docMk/>
            <pc:sldMk cId="2406273178" sldId="256"/>
            <ac:picMk id="29" creationId="{0F352EF6-7269-4FD0-927B-FFF8F5893BEB}"/>
          </ac:picMkLst>
        </pc:picChg>
        <pc:cxnChg chg="add del">
          <ac:chgData name="Juan Brieva Ramirez" userId="29cae5d2d7211201" providerId="LiveId" clId="{8BFA153B-C3AC-4F70-9956-74EFE3D2E4BB}" dt="2018-12-20T16:26:04.179" v="17" actId="26606"/>
          <ac:cxnSpMkLst>
            <pc:docMk/>
            <pc:sldMk cId="2406273178" sldId="256"/>
            <ac:cxnSpMk id="19" creationId="{F0C57C7C-DFE9-4A1E-B7A9-DF40E63366BB}"/>
          </ac:cxnSpMkLst>
        </pc:cxnChg>
      </pc:sldChg>
      <pc:sldChg chg="addSp delSp modSp del">
        <pc:chgData name="Juan Brieva Ramirez" userId="29cae5d2d7211201" providerId="LiveId" clId="{8BFA153B-C3AC-4F70-9956-74EFE3D2E4BB}" dt="2018-12-20T16:40:55.945" v="159" actId="2696"/>
        <pc:sldMkLst>
          <pc:docMk/>
          <pc:sldMk cId="4051601529" sldId="257"/>
        </pc:sldMkLst>
        <pc:spChg chg="mod">
          <ac:chgData name="Juan Brieva Ramirez" userId="29cae5d2d7211201" providerId="LiveId" clId="{8BFA153B-C3AC-4F70-9956-74EFE3D2E4BB}" dt="2018-12-20T16:38:47.339" v="126" actId="26606"/>
          <ac:spMkLst>
            <pc:docMk/>
            <pc:sldMk cId="4051601529" sldId="257"/>
            <ac:spMk id="2" creationId="{2F1558DC-E8D5-4638-9336-8FB75F1C2BF9}"/>
          </ac:spMkLst>
        </pc:spChg>
        <pc:spChg chg="del">
          <ac:chgData name="Juan Brieva Ramirez" userId="29cae5d2d7211201" providerId="LiveId" clId="{8BFA153B-C3AC-4F70-9956-74EFE3D2E4BB}" dt="2018-12-20T16:38:47.339" v="126" actId="26606"/>
          <ac:spMkLst>
            <pc:docMk/>
            <pc:sldMk cId="4051601529" sldId="257"/>
            <ac:spMk id="6" creationId="{A4AC5506-6312-4701-8D3C-40187889A947}"/>
          </ac:spMkLst>
        </pc:spChg>
        <pc:spChg chg="add">
          <ac:chgData name="Juan Brieva Ramirez" userId="29cae5d2d7211201" providerId="LiveId" clId="{8BFA153B-C3AC-4F70-9956-74EFE3D2E4BB}" dt="2018-12-20T16:38:47.339" v="126" actId="26606"/>
          <ac:spMkLst>
            <pc:docMk/>
            <pc:sldMk cId="4051601529" sldId="257"/>
            <ac:spMk id="8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6:38:47.339" v="126" actId="26606"/>
          <ac:spMkLst>
            <pc:docMk/>
            <pc:sldMk cId="4051601529" sldId="257"/>
            <ac:spMk id="13" creationId="{047C8CCB-F95D-4249-92DD-651249D3535A}"/>
          </ac:spMkLst>
        </pc:spChg>
        <pc:picChg chg="del">
          <ac:chgData name="Juan Brieva Ramirez" userId="29cae5d2d7211201" providerId="LiveId" clId="{8BFA153B-C3AC-4F70-9956-74EFE3D2E4BB}" dt="2018-12-20T16:38:38.994" v="125"/>
          <ac:picMkLst>
            <pc:docMk/>
            <pc:sldMk cId="4051601529" sldId="257"/>
            <ac:picMk id="3" creationId="{B55F913E-96B7-4E5D-8DA8-A3057D011948}"/>
          </ac:picMkLst>
        </pc:picChg>
        <pc:picChg chg="mod">
          <ac:chgData name="Juan Brieva Ramirez" userId="29cae5d2d7211201" providerId="LiveId" clId="{8BFA153B-C3AC-4F70-9956-74EFE3D2E4BB}" dt="2018-12-20T16:38:47.339" v="126" actId="26606"/>
          <ac:picMkLst>
            <pc:docMk/>
            <pc:sldMk cId="4051601529" sldId="257"/>
            <ac:picMk id="4" creationId="{E5C696D1-4E10-46AD-B251-A0477FD882A4}"/>
          </ac:picMkLst>
        </pc:picChg>
        <pc:picChg chg="add mod">
          <ac:chgData name="Juan Brieva Ramirez" userId="29cae5d2d7211201" providerId="LiveId" clId="{8BFA153B-C3AC-4F70-9956-74EFE3D2E4BB}" dt="2018-12-20T16:38:52.484" v="128" actId="1076"/>
          <ac:picMkLst>
            <pc:docMk/>
            <pc:sldMk cId="4051601529" sldId="257"/>
            <ac:picMk id="9" creationId="{00C87696-1947-4F61-B4B4-0E0B740F85E3}"/>
          </ac:picMkLst>
        </pc:picChg>
      </pc:sldChg>
      <pc:sldChg chg="addSp delSp modSp del mod setBg">
        <pc:chgData name="Juan Brieva Ramirez" userId="29cae5d2d7211201" providerId="LiveId" clId="{8BFA153B-C3AC-4F70-9956-74EFE3D2E4BB}" dt="2018-12-20T17:00:39.743" v="441" actId="2696"/>
        <pc:sldMkLst>
          <pc:docMk/>
          <pc:sldMk cId="242219160" sldId="258"/>
        </pc:sldMkLst>
        <pc:spChg chg="mod">
          <ac:chgData name="Juan Brieva Ramirez" userId="29cae5d2d7211201" providerId="LiveId" clId="{8BFA153B-C3AC-4F70-9956-74EFE3D2E4BB}" dt="2018-12-20T16:40:00.881" v="152" actId="255"/>
          <ac:spMkLst>
            <pc:docMk/>
            <pc:sldMk cId="242219160" sldId="258"/>
            <ac:spMk id="2" creationId="{3EFFC3A6-178F-4E1D-B219-D5A9604C5E7F}"/>
          </ac:spMkLst>
        </pc:spChg>
        <pc:spChg chg="add del mod ord">
          <ac:chgData name="Juan Brieva Ramirez" userId="29cae5d2d7211201" providerId="LiveId" clId="{8BFA153B-C3AC-4F70-9956-74EFE3D2E4BB}" dt="2018-12-20T16:33:58.129" v="100" actId="478"/>
          <ac:spMkLst>
            <pc:docMk/>
            <pc:sldMk cId="242219160" sldId="258"/>
            <ac:spMk id="4" creationId="{0AA8D61F-74E0-4AAF-8B6E-873FB9A14834}"/>
          </ac:spMkLst>
        </pc:spChg>
        <pc:spChg chg="add del mod">
          <ac:chgData name="Juan Brieva Ramirez" userId="29cae5d2d7211201" providerId="LiveId" clId="{8BFA153B-C3AC-4F70-9956-74EFE3D2E4BB}" dt="2018-12-20T16:37:04.206" v="108"/>
          <ac:spMkLst>
            <pc:docMk/>
            <pc:sldMk cId="242219160" sldId="258"/>
            <ac:spMk id="6" creationId="{ED2B69EE-2371-49D6-9C4F-ED2565CDA465}"/>
          </ac:spMkLst>
        </pc:spChg>
        <pc:spChg chg="add mod ord">
          <ac:chgData name="Juan Brieva Ramirez" userId="29cae5d2d7211201" providerId="LiveId" clId="{8BFA153B-C3AC-4F70-9956-74EFE3D2E4BB}" dt="2018-12-20T16:38:29.669" v="124" actId="207"/>
          <ac:spMkLst>
            <pc:docMk/>
            <pc:sldMk cId="242219160" sldId="258"/>
            <ac:spMk id="9" creationId="{9DD60045-9EAB-4ECA-A706-351C0A988216}"/>
          </ac:spMkLst>
        </pc:spChg>
        <pc:spChg chg="add del mod">
          <ac:chgData name="Juan Brieva Ramirez" userId="29cae5d2d7211201" providerId="LiveId" clId="{8BFA153B-C3AC-4F70-9956-74EFE3D2E4BB}" dt="2018-12-20T16:59:40.367" v="437" actId="478"/>
          <ac:spMkLst>
            <pc:docMk/>
            <pc:sldMk cId="242219160" sldId="258"/>
            <ac:spMk id="11" creationId="{B89A9E05-D89C-4014-B0E0-8985AD0D224A}"/>
          </ac:spMkLst>
        </pc:spChg>
        <pc:spChg chg="add del">
          <ac:chgData name="Juan Brieva Ramirez" userId="29cae5d2d7211201" providerId="LiveId" clId="{8BFA153B-C3AC-4F70-9956-74EFE3D2E4BB}" dt="2018-12-20T16:25:45.214" v="12" actId="26606"/>
          <ac:spMkLst>
            <pc:docMk/>
            <pc:sldMk cId="242219160" sldId="258"/>
            <ac:spMk id="12" creationId="{37C89E4B-3C9F-44B9-8B86-D9E3D112D8EC}"/>
          </ac:spMkLst>
        </pc:spChg>
        <pc:spChg chg="add">
          <ac:chgData name="Juan Brieva Ramirez" userId="29cae5d2d7211201" providerId="LiveId" clId="{8BFA153B-C3AC-4F70-9956-74EFE3D2E4BB}" dt="2018-12-20T16:37:13.187" v="110" actId="26606"/>
          <ac:spMkLst>
            <pc:docMk/>
            <pc:sldMk cId="242219160" sldId="258"/>
            <ac:spMk id="13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6:37:13.187" v="110" actId="26606"/>
          <ac:spMkLst>
            <pc:docMk/>
            <pc:sldMk cId="242219160" sldId="258"/>
            <ac:spMk id="15" creationId="{047C8CCB-F95D-4249-92DD-651249D3535A}"/>
          </ac:spMkLst>
        </pc:spChg>
        <pc:picChg chg="add del mod">
          <ac:chgData name="Juan Brieva Ramirez" userId="29cae5d2d7211201" providerId="LiveId" clId="{8BFA153B-C3AC-4F70-9956-74EFE3D2E4BB}" dt="2018-12-20T16:37:08.729" v="109"/>
          <ac:picMkLst>
            <pc:docMk/>
            <pc:sldMk cId="242219160" sldId="258"/>
            <ac:picMk id="3" creationId="{21E61106-BEC7-4F9C-86A3-8A28677FDCE7}"/>
          </ac:picMkLst>
        </pc:picChg>
        <pc:picChg chg="del mod">
          <ac:chgData name="Juan Brieva Ramirez" userId="29cae5d2d7211201" providerId="LiveId" clId="{8BFA153B-C3AC-4F70-9956-74EFE3D2E4BB}" dt="2018-12-20T16:37:02.331" v="107" actId="478"/>
          <ac:picMkLst>
            <pc:docMk/>
            <pc:sldMk cId="242219160" sldId="258"/>
            <ac:picMk id="7" creationId="{21BA28AA-43D4-4C8C-91B3-360A43C33234}"/>
          </ac:picMkLst>
        </pc:picChg>
        <pc:picChg chg="add del mod">
          <ac:chgData name="Juan Brieva Ramirez" userId="29cae5d2d7211201" providerId="LiveId" clId="{8BFA153B-C3AC-4F70-9956-74EFE3D2E4BB}" dt="2018-12-20T16:59:40.367" v="437" actId="478"/>
          <ac:picMkLst>
            <pc:docMk/>
            <pc:sldMk cId="242219160" sldId="258"/>
            <ac:picMk id="8" creationId="{FCC15803-BE19-40BB-B8A1-8B8F3C36B416}"/>
          </ac:picMkLst>
        </pc:picChg>
        <pc:picChg chg="add mod">
          <ac:chgData name="Juan Brieva Ramirez" userId="29cae5d2d7211201" providerId="LiveId" clId="{8BFA153B-C3AC-4F70-9956-74EFE3D2E4BB}" dt="2018-12-20T16:37:40.269" v="117" actId="1076"/>
          <ac:picMkLst>
            <pc:docMk/>
            <pc:sldMk cId="242219160" sldId="258"/>
            <ac:picMk id="17" creationId="{C11471B2-D07E-49F2-AA98-041B2100FA96}"/>
          </ac:picMkLst>
        </pc:picChg>
        <pc:picChg chg="add del">
          <ac:chgData name="Juan Brieva Ramirez" userId="29cae5d2d7211201" providerId="LiveId" clId="{8BFA153B-C3AC-4F70-9956-74EFE3D2E4BB}" dt="2018-12-20T16:59:39.797" v="436"/>
          <ac:picMkLst>
            <pc:docMk/>
            <pc:sldMk cId="242219160" sldId="258"/>
            <ac:picMk id="18" creationId="{53EEBBAB-9A1B-414F-BEED-A2CA5CDA0E79}"/>
          </ac:picMkLst>
        </pc:picChg>
        <pc:cxnChg chg="add del">
          <ac:chgData name="Juan Brieva Ramirez" userId="29cae5d2d7211201" providerId="LiveId" clId="{8BFA153B-C3AC-4F70-9956-74EFE3D2E4BB}" dt="2018-12-20T16:25:45.214" v="12" actId="26606"/>
          <ac:cxnSpMkLst>
            <pc:docMk/>
            <pc:sldMk cId="242219160" sldId="258"/>
            <ac:cxnSpMk id="14" creationId="{AA2EAA10-076F-46BD-8F0F-B9A2FB77A85C}"/>
          </ac:cxnSpMkLst>
        </pc:cxnChg>
        <pc:cxnChg chg="add del">
          <ac:chgData name="Juan Brieva Ramirez" userId="29cae5d2d7211201" providerId="LiveId" clId="{8BFA153B-C3AC-4F70-9956-74EFE3D2E4BB}" dt="2018-12-20T16:25:45.214" v="12" actId="26606"/>
          <ac:cxnSpMkLst>
            <pc:docMk/>
            <pc:sldMk cId="242219160" sldId="258"/>
            <ac:cxnSpMk id="16" creationId="{D891E407-403B-4764-86C9-33A56D3BCAA3}"/>
          </ac:cxnSpMkLst>
        </pc:cxnChg>
      </pc:sldChg>
      <pc:sldChg chg="addSp delSp modSp mod setBg">
        <pc:chgData name="Juan Brieva Ramirez" userId="29cae5d2d7211201" providerId="LiveId" clId="{8BFA153B-C3AC-4F70-9956-74EFE3D2E4BB}" dt="2018-12-20T17:00:53.590" v="442" actId="1076"/>
        <pc:sldMkLst>
          <pc:docMk/>
          <pc:sldMk cId="998942232" sldId="259"/>
        </pc:sldMkLst>
        <pc:spChg chg="del mod">
          <ac:chgData name="Juan Brieva Ramirez" userId="29cae5d2d7211201" providerId="LiveId" clId="{8BFA153B-C3AC-4F70-9956-74EFE3D2E4BB}" dt="2018-12-20T16:46:04.117" v="255" actId="478"/>
          <ac:spMkLst>
            <pc:docMk/>
            <pc:sldMk cId="998942232" sldId="259"/>
            <ac:spMk id="2" creationId="{4AC381EC-F22C-4767-B61D-217A38931B92}"/>
          </ac:spMkLst>
        </pc:spChg>
        <pc:spChg chg="add del mod">
          <ac:chgData name="Juan Brieva Ramirez" userId="29cae5d2d7211201" providerId="LiveId" clId="{8BFA153B-C3AC-4F70-9956-74EFE3D2E4BB}" dt="2018-12-20T16:46:09.183" v="257" actId="478"/>
          <ac:spMkLst>
            <pc:docMk/>
            <pc:sldMk cId="998942232" sldId="259"/>
            <ac:spMk id="6" creationId="{E101FB25-388A-4857-9967-53710A6EC8C1}"/>
          </ac:spMkLst>
        </pc:spChg>
        <pc:spChg chg="add mod">
          <ac:chgData name="Juan Brieva Ramirez" userId="29cae5d2d7211201" providerId="LiveId" clId="{8BFA153B-C3AC-4F70-9956-74EFE3D2E4BB}" dt="2018-12-20T17:00:53.590" v="442" actId="1076"/>
          <ac:spMkLst>
            <pc:docMk/>
            <pc:sldMk cId="998942232" sldId="259"/>
            <ac:spMk id="10" creationId="{242164A0-D7D2-438E-A5BC-EC5241A432FC}"/>
          </ac:spMkLst>
        </pc:spChg>
        <pc:spChg chg="add">
          <ac:chgData name="Juan Brieva Ramirez" userId="29cae5d2d7211201" providerId="LiveId" clId="{8BFA153B-C3AC-4F70-9956-74EFE3D2E4BB}" dt="2018-12-20T16:44:41.156" v="173" actId="26606"/>
          <ac:spMkLst>
            <pc:docMk/>
            <pc:sldMk cId="998942232" sldId="259"/>
            <ac:spMk id="13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6:44:41.156" v="173" actId="26606"/>
          <ac:spMkLst>
            <pc:docMk/>
            <pc:sldMk cId="998942232" sldId="259"/>
            <ac:spMk id="15" creationId="{047C8CCB-F95D-4249-92DD-651249D3535A}"/>
          </ac:spMkLst>
        </pc:spChg>
        <pc:picChg chg="add del mod">
          <ac:chgData name="Juan Brieva Ramirez" userId="29cae5d2d7211201" providerId="LiveId" clId="{8BFA153B-C3AC-4F70-9956-74EFE3D2E4BB}" dt="2018-12-20T16:44:39.450" v="172"/>
          <ac:picMkLst>
            <pc:docMk/>
            <pc:sldMk cId="998942232" sldId="259"/>
            <ac:picMk id="3" creationId="{65823948-AEEB-4310-B793-392043D8A7A6}"/>
          </ac:picMkLst>
        </pc:picChg>
        <pc:picChg chg="del mod">
          <ac:chgData name="Juan Brieva Ramirez" userId="29cae5d2d7211201" providerId="LiveId" clId="{8BFA153B-C3AC-4F70-9956-74EFE3D2E4BB}" dt="2018-12-20T16:24:12.519" v="2" actId="478"/>
          <ac:picMkLst>
            <pc:docMk/>
            <pc:sldMk cId="998942232" sldId="259"/>
            <ac:picMk id="5" creationId="{18B0A7CC-8F53-41B3-818F-A4BBFC5751FE}"/>
          </ac:picMkLst>
        </pc:picChg>
        <pc:picChg chg="mod modCrop">
          <ac:chgData name="Juan Brieva Ramirez" userId="29cae5d2d7211201" providerId="LiveId" clId="{8BFA153B-C3AC-4F70-9956-74EFE3D2E4BB}" dt="2018-12-20T16:44:41.156" v="173" actId="26606"/>
          <ac:picMkLst>
            <pc:docMk/>
            <pc:sldMk cId="998942232" sldId="259"/>
            <ac:picMk id="8" creationId="{225A8D8A-3028-4937-A639-6F6D9FA04B68}"/>
          </ac:picMkLst>
        </pc:picChg>
        <pc:picChg chg="add mod">
          <ac:chgData name="Juan Brieva Ramirez" userId="29cae5d2d7211201" providerId="LiveId" clId="{8BFA153B-C3AC-4F70-9956-74EFE3D2E4BB}" dt="2018-12-20T16:44:45.389" v="175" actId="1076"/>
          <ac:picMkLst>
            <pc:docMk/>
            <pc:sldMk cId="998942232" sldId="259"/>
            <ac:picMk id="9" creationId="{8F8EB9CF-8AAB-4220-B3F9-F1F6EDCA7C22}"/>
          </ac:picMkLst>
        </pc:picChg>
      </pc:sldChg>
      <pc:sldChg chg="addSp delSp modSp del mod setBg">
        <pc:chgData name="Juan Brieva Ramirez" userId="29cae5d2d7211201" providerId="LiveId" clId="{8BFA153B-C3AC-4F70-9956-74EFE3D2E4BB}" dt="2018-12-20T16:30:34.356" v="78" actId="2696"/>
        <pc:sldMkLst>
          <pc:docMk/>
          <pc:sldMk cId="966290716" sldId="260"/>
        </pc:sldMkLst>
        <pc:spChg chg="mod">
          <ac:chgData name="Juan Brieva Ramirez" userId="29cae5d2d7211201" providerId="LiveId" clId="{8BFA153B-C3AC-4F70-9956-74EFE3D2E4BB}" dt="2018-12-20T16:29:54.006" v="57" actId="26606"/>
          <ac:spMkLst>
            <pc:docMk/>
            <pc:sldMk cId="966290716" sldId="260"/>
            <ac:spMk id="2" creationId="{84FE01DB-06BA-4DBC-83D2-5E4B7D689038}"/>
          </ac:spMkLst>
        </pc:spChg>
        <pc:spChg chg="add del mod">
          <ac:chgData name="Juan Brieva Ramirez" userId="29cae5d2d7211201" providerId="LiveId" clId="{8BFA153B-C3AC-4F70-9956-74EFE3D2E4BB}" dt="2018-12-20T16:29:54.006" v="57" actId="26606"/>
          <ac:spMkLst>
            <pc:docMk/>
            <pc:sldMk cId="966290716" sldId="260"/>
            <ac:spMk id="9" creationId="{823AC064-BC96-4F32-8AE1-B2FD38754823}"/>
          </ac:spMkLst>
        </pc:spChg>
        <pc:spChg chg="add del">
          <ac:chgData name="Juan Brieva Ramirez" userId="29cae5d2d7211201" providerId="LiveId" clId="{8BFA153B-C3AC-4F70-9956-74EFE3D2E4BB}" dt="2018-12-20T16:29:54.006" v="57" actId="26606"/>
          <ac:spMkLst>
            <pc:docMk/>
            <pc:sldMk cId="966290716" sldId="260"/>
            <ac:spMk id="18" creationId="{3421B392-B5E1-4951-8E38-478AC7C70BC8}"/>
          </ac:spMkLst>
        </pc:spChg>
        <pc:spChg chg="add del">
          <ac:chgData name="Juan Brieva Ramirez" userId="29cae5d2d7211201" providerId="LiveId" clId="{8BFA153B-C3AC-4F70-9956-74EFE3D2E4BB}" dt="2018-12-20T16:29:54.006" v="57" actId="26606"/>
          <ac:spMkLst>
            <pc:docMk/>
            <pc:sldMk cId="966290716" sldId="260"/>
            <ac:spMk id="21" creationId="{E862BE82-D00D-42C1-BF16-93AA37870C32}"/>
          </ac:spMkLst>
        </pc:spChg>
        <pc:spChg chg="add del">
          <ac:chgData name="Juan Brieva Ramirez" userId="29cae5d2d7211201" providerId="LiveId" clId="{8BFA153B-C3AC-4F70-9956-74EFE3D2E4BB}" dt="2018-12-20T16:29:54.006" v="57" actId="26606"/>
          <ac:spMkLst>
            <pc:docMk/>
            <pc:sldMk cId="966290716" sldId="260"/>
            <ac:spMk id="23" creationId="{F6D92C2D-1D3D-4974-918C-06579FB354A9}"/>
          </ac:spMkLst>
        </pc:spChg>
        <pc:spChg chg="add del">
          <ac:chgData name="Juan Brieva Ramirez" userId="29cae5d2d7211201" providerId="LiveId" clId="{8BFA153B-C3AC-4F70-9956-74EFE3D2E4BB}" dt="2018-12-20T16:29:09.773" v="41" actId="26606"/>
          <ac:spMkLst>
            <pc:docMk/>
            <pc:sldMk cId="966290716" sldId="260"/>
            <ac:spMk id="28" creationId="{87CC2527-562A-4F69-B487-4371E5B243E7}"/>
          </ac:spMkLst>
        </pc:spChg>
        <pc:spChg chg="add del">
          <ac:chgData name="Juan Brieva Ramirez" userId="29cae5d2d7211201" providerId="LiveId" clId="{8BFA153B-C3AC-4F70-9956-74EFE3D2E4BB}" dt="2018-12-20T16:29:52.822" v="55" actId="26606"/>
          <ac:spMkLst>
            <pc:docMk/>
            <pc:sldMk cId="966290716" sldId="260"/>
            <ac:spMk id="32" creationId="{2A0E4E09-FC02-4ADC-951A-3FFA90B6FE39}"/>
          </ac:spMkLst>
        </pc:spChg>
        <pc:spChg chg="add del">
          <ac:chgData name="Juan Brieva Ramirez" userId="29cae5d2d7211201" providerId="LiveId" clId="{8BFA153B-C3AC-4F70-9956-74EFE3D2E4BB}" dt="2018-12-20T16:29:50.526" v="52" actId="26606"/>
          <ac:spMkLst>
            <pc:docMk/>
            <pc:sldMk cId="966290716" sldId="260"/>
            <ac:spMk id="38" creationId="{0BC9EFE1-D8CB-4668-9980-DB108327A794}"/>
          </ac:spMkLst>
        </pc:spChg>
        <pc:spChg chg="add del">
          <ac:chgData name="Juan Brieva Ramirez" userId="29cae5d2d7211201" providerId="LiveId" clId="{8BFA153B-C3AC-4F70-9956-74EFE3D2E4BB}" dt="2018-12-20T16:29:50.526" v="52" actId="26606"/>
          <ac:spMkLst>
            <pc:docMk/>
            <pc:sldMk cId="966290716" sldId="260"/>
            <ac:spMk id="42" creationId="{77DA6D33-2D62-458C-BF5D-DBF612FD557E}"/>
          </ac:spMkLst>
        </pc:spChg>
        <pc:picChg chg="del mod">
          <ac:chgData name="Juan Brieva Ramirez" userId="29cae5d2d7211201" providerId="LiveId" clId="{8BFA153B-C3AC-4F70-9956-74EFE3D2E4BB}" dt="2018-12-20T16:28:54.974" v="37"/>
          <ac:picMkLst>
            <pc:docMk/>
            <pc:sldMk cId="966290716" sldId="260"/>
            <ac:picMk id="3" creationId="{2BB72835-F2B7-466D-9336-35555202B454}"/>
          </ac:picMkLst>
        </pc:picChg>
        <pc:picChg chg="add del mod ord">
          <ac:chgData name="Juan Brieva Ramirez" userId="29cae5d2d7211201" providerId="LiveId" clId="{8BFA153B-C3AC-4F70-9956-74EFE3D2E4BB}" dt="2018-12-20T16:29:54.006" v="57" actId="26606"/>
          <ac:picMkLst>
            <pc:docMk/>
            <pc:sldMk cId="966290716" sldId="260"/>
            <ac:picMk id="4" creationId="{A6950DEE-80C2-44EE-93B8-56D6C428FE2A}"/>
          </ac:picMkLst>
        </pc:picChg>
        <pc:picChg chg="add del mod ord">
          <ac:chgData name="Juan Brieva Ramirez" userId="29cae5d2d7211201" providerId="LiveId" clId="{8BFA153B-C3AC-4F70-9956-74EFE3D2E4BB}" dt="2018-12-20T16:29:54.006" v="57" actId="26606"/>
          <ac:picMkLst>
            <pc:docMk/>
            <pc:sldMk cId="966290716" sldId="260"/>
            <ac:picMk id="16" creationId="{A6950DEE-80C2-44EE-93B8-56D6C428FE2A}"/>
          </ac:picMkLst>
        </pc:picChg>
        <pc:picChg chg="add">
          <ac:chgData name="Juan Brieva Ramirez" userId="29cae5d2d7211201" providerId="LiveId" clId="{8BFA153B-C3AC-4F70-9956-74EFE3D2E4BB}" dt="2018-12-20T16:29:58.120" v="58"/>
          <ac:picMkLst>
            <pc:docMk/>
            <pc:sldMk cId="966290716" sldId="260"/>
            <ac:picMk id="19" creationId="{E776D2A6-EE29-4B7D-855E-79A4AEFF3D84}"/>
          </ac:picMkLst>
        </pc:picChg>
        <pc:picChg chg="add del">
          <ac:chgData name="Juan Brieva Ramirez" userId="29cae5d2d7211201" providerId="LiveId" clId="{8BFA153B-C3AC-4F70-9956-74EFE3D2E4BB}" dt="2018-12-20T16:29:52.822" v="55" actId="26606"/>
          <ac:picMkLst>
            <pc:docMk/>
            <pc:sldMk cId="966290716" sldId="260"/>
            <ac:picMk id="33" creationId="{24F266AD-725B-4A9D-B448-4C000F95CB47}"/>
          </ac:picMkLst>
        </pc:picChg>
        <pc:picChg chg="add del">
          <ac:chgData name="Juan Brieva Ramirez" userId="29cae5d2d7211201" providerId="LiveId" clId="{8BFA153B-C3AC-4F70-9956-74EFE3D2E4BB}" dt="2018-12-20T16:29:50.526" v="52" actId="26606"/>
          <ac:picMkLst>
            <pc:docMk/>
            <pc:sldMk cId="966290716" sldId="260"/>
            <ac:picMk id="40" creationId="{7CBAE1BD-B8E4-4029-8AA2-C77E4FED9864}"/>
          </ac:picMkLst>
        </pc:picChg>
        <pc:cxnChg chg="add del mod">
          <ac:chgData name="Juan Brieva Ramirez" userId="29cae5d2d7211201" providerId="LiveId" clId="{8BFA153B-C3AC-4F70-9956-74EFE3D2E4BB}" dt="2018-12-20T16:29:54.006" v="57" actId="26606"/>
          <ac:cxnSpMkLst>
            <pc:docMk/>
            <pc:sldMk cId="966290716" sldId="260"/>
            <ac:cxnSpMk id="11" creationId="{7E7C77BC-7138-40B1-A15B-20F57A494629}"/>
          </ac:cxnSpMkLst>
        </pc:cxnChg>
        <pc:cxnChg chg="add del mod">
          <ac:chgData name="Juan Brieva Ramirez" userId="29cae5d2d7211201" providerId="LiveId" clId="{8BFA153B-C3AC-4F70-9956-74EFE3D2E4BB}" dt="2018-12-20T16:29:54.006" v="57" actId="26606"/>
          <ac:cxnSpMkLst>
            <pc:docMk/>
            <pc:sldMk cId="966290716" sldId="260"/>
            <ac:cxnSpMk id="13" creationId="{DB146403-F3D6-484B-B2ED-97F9565D0370}"/>
          </ac:cxnSpMkLst>
        </pc:cxnChg>
        <pc:cxnChg chg="add del">
          <ac:chgData name="Juan Brieva Ramirez" userId="29cae5d2d7211201" providerId="LiveId" clId="{8BFA153B-C3AC-4F70-9956-74EFE3D2E4BB}" dt="2018-12-20T16:29:09.773" v="41" actId="26606"/>
          <ac:cxnSpMkLst>
            <pc:docMk/>
            <pc:sldMk cId="966290716" sldId="260"/>
            <ac:cxnSpMk id="30" creationId="{BCDAEC91-5BCE-4B55-9CC0-43EF94CB734B}"/>
          </ac:cxnSpMkLst>
        </pc:cxnChg>
      </pc:sldChg>
      <pc:sldChg chg="addSp delSp modSp mod setBg">
        <pc:chgData name="Juan Brieva Ramirez" userId="29cae5d2d7211201" providerId="LiveId" clId="{8BFA153B-C3AC-4F70-9956-74EFE3D2E4BB}" dt="2018-12-20T17:41:06.190" v="601" actId="113"/>
        <pc:sldMkLst>
          <pc:docMk/>
          <pc:sldMk cId="2958921157" sldId="261"/>
        </pc:sldMkLst>
        <pc:spChg chg="mod">
          <ac:chgData name="Juan Brieva Ramirez" userId="29cae5d2d7211201" providerId="LiveId" clId="{8BFA153B-C3AC-4F70-9956-74EFE3D2E4BB}" dt="2018-12-20T17:41:06.190" v="601" actId="113"/>
          <ac:spMkLst>
            <pc:docMk/>
            <pc:sldMk cId="2958921157" sldId="261"/>
            <ac:spMk id="2" creationId="{F07C5D64-1CE8-4C6E-9AAD-5273197B3925}"/>
          </ac:spMkLst>
        </pc:spChg>
        <pc:spChg chg="add">
          <ac:chgData name="Juan Brieva Ramirez" userId="29cae5d2d7211201" providerId="LiveId" clId="{8BFA153B-C3AC-4F70-9956-74EFE3D2E4BB}" dt="2018-12-20T16:55:36.520" v="367" actId="26606"/>
          <ac:spMkLst>
            <pc:docMk/>
            <pc:sldMk cId="2958921157" sldId="261"/>
            <ac:spMk id="9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6:55:36.520" v="367" actId="26606"/>
          <ac:spMkLst>
            <pc:docMk/>
            <pc:sldMk cId="2958921157" sldId="261"/>
            <ac:spMk id="11" creationId="{047C8CCB-F95D-4249-92DD-651249D3535A}"/>
          </ac:spMkLst>
        </pc:spChg>
        <pc:picChg chg="del">
          <ac:chgData name="Juan Brieva Ramirez" userId="29cae5d2d7211201" providerId="LiveId" clId="{8BFA153B-C3AC-4F70-9956-74EFE3D2E4BB}" dt="2018-12-20T16:55:26.985" v="366"/>
          <ac:picMkLst>
            <pc:docMk/>
            <pc:sldMk cId="2958921157" sldId="261"/>
            <ac:picMk id="3" creationId="{8D022F0C-DFF9-4AFC-9EE8-B81136003837}"/>
          </ac:picMkLst>
        </pc:picChg>
        <pc:picChg chg="mod modCrop">
          <ac:chgData name="Juan Brieva Ramirez" userId="29cae5d2d7211201" providerId="LiveId" clId="{8BFA153B-C3AC-4F70-9956-74EFE3D2E4BB}" dt="2018-12-20T17:04:13.222" v="451" actId="1076"/>
          <ac:picMkLst>
            <pc:docMk/>
            <pc:sldMk cId="2958921157" sldId="261"/>
            <ac:picMk id="4" creationId="{AC3545DE-3749-4000-BE75-C72FC0E2B5BB}"/>
          </ac:picMkLst>
        </pc:picChg>
        <pc:picChg chg="add mod">
          <ac:chgData name="Juan Brieva Ramirez" userId="29cae5d2d7211201" providerId="LiveId" clId="{8BFA153B-C3AC-4F70-9956-74EFE3D2E4BB}" dt="2018-12-20T17:04:11.317" v="450" actId="1076"/>
          <ac:picMkLst>
            <pc:docMk/>
            <pc:sldMk cId="2958921157" sldId="261"/>
            <ac:picMk id="5" creationId="{EDA4E72E-2FF6-4C52-B6DE-E543774B59F5}"/>
          </ac:picMkLst>
        </pc:picChg>
        <pc:picChg chg="del">
          <ac:chgData name="Juan Brieva Ramirez" userId="29cae5d2d7211201" providerId="LiveId" clId="{8BFA153B-C3AC-4F70-9956-74EFE3D2E4BB}" dt="2018-12-20T16:55:23.206" v="365" actId="478"/>
          <ac:picMkLst>
            <pc:docMk/>
            <pc:sldMk cId="2958921157" sldId="261"/>
            <ac:picMk id="6" creationId="{CB81376A-36A0-447E-B4B8-4346047E0680}"/>
          </ac:picMkLst>
        </pc:picChg>
        <pc:picChg chg="add mod">
          <ac:chgData name="Juan Brieva Ramirez" userId="29cae5d2d7211201" providerId="LiveId" clId="{8BFA153B-C3AC-4F70-9956-74EFE3D2E4BB}" dt="2018-12-20T16:56:10.225" v="407" actId="1076"/>
          <ac:picMkLst>
            <pc:docMk/>
            <pc:sldMk cId="2958921157" sldId="261"/>
            <ac:picMk id="8" creationId="{12605BEC-0912-419B-A2A4-A5AFFCC39FC0}"/>
          </ac:picMkLst>
        </pc:picChg>
      </pc:sldChg>
      <pc:sldChg chg="addSp delSp modSp del mod setBg">
        <pc:chgData name="Juan Brieva Ramirez" userId="29cae5d2d7211201" providerId="LiveId" clId="{8BFA153B-C3AC-4F70-9956-74EFE3D2E4BB}" dt="2018-12-20T17:34:50.547" v="599" actId="2696"/>
        <pc:sldMkLst>
          <pc:docMk/>
          <pc:sldMk cId="3756020948" sldId="262"/>
        </pc:sldMkLst>
        <pc:spChg chg="mod">
          <ac:chgData name="Juan Brieva Ramirez" userId="29cae5d2d7211201" providerId="LiveId" clId="{8BFA153B-C3AC-4F70-9956-74EFE3D2E4BB}" dt="2018-12-20T16:35:36.186" v="106" actId="26606"/>
          <ac:spMkLst>
            <pc:docMk/>
            <pc:sldMk cId="3756020948" sldId="262"/>
            <ac:spMk id="2" creationId="{0CC3617A-4569-4190-8C5E-6C4ABE0D2633}"/>
          </ac:spMkLst>
        </pc:spChg>
        <pc:spChg chg="add del mod">
          <ac:chgData name="Juan Brieva Ramirez" userId="29cae5d2d7211201" providerId="LiveId" clId="{8BFA153B-C3AC-4F70-9956-74EFE3D2E4BB}" dt="2018-12-20T17:15:11.432" v="538" actId="20577"/>
          <ac:spMkLst>
            <pc:docMk/>
            <pc:sldMk cId="3756020948" sldId="262"/>
            <ac:spMk id="3" creationId="{2EBC1803-2375-458D-B7DF-D677FD384ACE}"/>
          </ac:spMkLst>
        </pc:spChg>
        <pc:spChg chg="add del">
          <ac:chgData name="Juan Brieva Ramirez" userId="29cae5d2d7211201" providerId="LiveId" clId="{8BFA153B-C3AC-4F70-9956-74EFE3D2E4BB}" dt="2018-12-20T16:35:36.186" v="106" actId="26606"/>
          <ac:spMkLst>
            <pc:docMk/>
            <pc:sldMk cId="3756020948" sldId="262"/>
            <ac:spMk id="10" creationId="{46C2E80F-49A6-4372-B103-219D417A55ED}"/>
          </ac:spMkLst>
        </pc:spChg>
        <pc:graphicFrameChg chg="add del">
          <ac:chgData name="Juan Brieva Ramirez" userId="29cae5d2d7211201" providerId="LiveId" clId="{8BFA153B-C3AC-4F70-9956-74EFE3D2E4BB}" dt="2018-12-20T16:35:36.186" v="106" actId="26606"/>
          <ac:graphicFrameMkLst>
            <pc:docMk/>
            <pc:sldMk cId="3756020948" sldId="262"/>
            <ac:graphicFrameMk id="5" creationId="{E0A00AFA-2158-4DEE-B333-BFE0E672B6D9}"/>
          </ac:graphicFrameMkLst>
        </pc:graphicFrameChg>
      </pc:sldChg>
      <pc:sldChg chg="addSp delSp modSp add mod setBg">
        <pc:chgData name="Juan Brieva Ramirez" userId="29cae5d2d7211201" providerId="LiveId" clId="{8BFA153B-C3AC-4F70-9956-74EFE3D2E4BB}" dt="2018-12-20T17:40:59.314" v="600" actId="113"/>
        <pc:sldMkLst>
          <pc:docMk/>
          <pc:sldMk cId="2772909063" sldId="263"/>
        </pc:sldMkLst>
        <pc:spChg chg="mod">
          <ac:chgData name="Juan Brieva Ramirez" userId="29cae5d2d7211201" providerId="LiveId" clId="{8BFA153B-C3AC-4F70-9956-74EFE3D2E4BB}" dt="2018-12-20T17:40:59.314" v="600" actId="113"/>
          <ac:spMkLst>
            <pc:docMk/>
            <pc:sldMk cId="2772909063" sldId="263"/>
            <ac:spMk id="2" creationId="{5D728795-E0A5-473D-A099-41C242467DB4}"/>
          </ac:spMkLst>
        </pc:spChg>
        <pc:spChg chg="del">
          <ac:chgData name="Juan Brieva Ramirez" userId="29cae5d2d7211201" providerId="LiveId" clId="{8BFA153B-C3AC-4F70-9956-74EFE3D2E4BB}" dt="2018-12-20T16:30:05.598" v="60"/>
          <ac:spMkLst>
            <pc:docMk/>
            <pc:sldMk cId="2772909063" sldId="263"/>
            <ac:spMk id="3" creationId="{61C5BA2B-BE75-4F01-80BB-BDB23438AD1B}"/>
          </ac:spMkLst>
        </pc:spChg>
        <pc:spChg chg="add">
          <ac:chgData name="Juan Brieva Ramirez" userId="29cae5d2d7211201" providerId="LiveId" clId="{8BFA153B-C3AC-4F70-9956-74EFE3D2E4BB}" dt="2018-12-20T16:44:15.772" v="163" actId="26606"/>
          <ac:spMkLst>
            <pc:docMk/>
            <pc:sldMk cId="2772909063" sldId="263"/>
            <ac:spMk id="9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6:44:15.772" v="163" actId="26606"/>
          <ac:spMkLst>
            <pc:docMk/>
            <pc:sldMk cId="2772909063" sldId="263"/>
            <ac:spMk id="11" creationId="{047C8CCB-F95D-4249-92DD-651249D3535A}"/>
          </ac:spMkLst>
        </pc:spChg>
        <pc:picChg chg="add mod">
          <ac:chgData name="Juan Brieva Ramirez" userId="29cae5d2d7211201" providerId="LiveId" clId="{8BFA153B-C3AC-4F70-9956-74EFE3D2E4BB}" dt="2018-12-20T16:44:15.772" v="163" actId="26606"/>
          <ac:picMkLst>
            <pc:docMk/>
            <pc:sldMk cId="2772909063" sldId="263"/>
            <ac:picMk id="4" creationId="{0C4F44CC-14C2-4A06-8BAD-5C569C5E0495}"/>
          </ac:picMkLst>
        </pc:picChg>
        <pc:picChg chg="add mod">
          <ac:chgData name="Juan Brieva Ramirez" userId="29cae5d2d7211201" providerId="LiveId" clId="{8BFA153B-C3AC-4F70-9956-74EFE3D2E4BB}" dt="2018-12-20T16:46:25.801" v="259" actId="1076"/>
          <ac:picMkLst>
            <pc:docMk/>
            <pc:sldMk cId="2772909063" sldId="263"/>
            <ac:picMk id="7" creationId="{29AF492A-BDDD-4919-8C70-0F561C91063A}"/>
          </ac:picMkLst>
        </pc:picChg>
      </pc:sldChg>
      <pc:sldChg chg="del ord">
        <pc:chgData name="Juan Brieva Ramirez" userId="29cae5d2d7211201" providerId="LiveId" clId="{8BFA153B-C3AC-4F70-9956-74EFE3D2E4BB}" dt="2018-12-20T17:13:02.721" v="533" actId="2696"/>
        <pc:sldMkLst>
          <pc:docMk/>
          <pc:sldMk cId="2129295437" sldId="264"/>
        </pc:sldMkLst>
      </pc:sldChg>
      <pc:sldChg chg="addSp delSp modSp add setBg delDesignElem">
        <pc:chgData name="Juan Brieva Ramirez" userId="29cae5d2d7211201" providerId="LiveId" clId="{8BFA153B-C3AC-4F70-9956-74EFE3D2E4BB}" dt="2018-12-20T16:45:58.980" v="251" actId="20577"/>
        <pc:sldMkLst>
          <pc:docMk/>
          <pc:sldMk cId="3615424394" sldId="265"/>
        </pc:sldMkLst>
        <pc:spChg chg="mod">
          <ac:chgData name="Juan Brieva Ramirez" userId="29cae5d2d7211201" providerId="LiveId" clId="{8BFA153B-C3AC-4F70-9956-74EFE3D2E4BB}" dt="2018-12-20T16:45:58.980" v="251" actId="20577"/>
          <ac:spMkLst>
            <pc:docMk/>
            <pc:sldMk cId="3615424394" sldId="265"/>
            <ac:spMk id="2" creationId="{3EFFC3A6-178F-4E1D-B219-D5A9604C5E7F}"/>
          </ac:spMkLst>
        </pc:spChg>
        <pc:spChg chg="add del mod">
          <ac:chgData name="Juan Brieva Ramirez" userId="29cae5d2d7211201" providerId="LiveId" clId="{8BFA153B-C3AC-4F70-9956-74EFE3D2E4BB}" dt="2018-12-20T16:39:32.543" v="139" actId="478"/>
          <ac:spMkLst>
            <pc:docMk/>
            <pc:sldMk cId="3615424394" sldId="265"/>
            <ac:spMk id="4" creationId="{0B4E7727-CFFB-42E0-A9D9-00F6BA8C25FC}"/>
          </ac:spMkLst>
        </pc:spChg>
        <pc:spChg chg="mod">
          <ac:chgData name="Juan Brieva Ramirez" userId="29cae5d2d7211201" providerId="LiveId" clId="{8BFA153B-C3AC-4F70-9956-74EFE3D2E4BB}" dt="2018-12-20T16:40:40.073" v="158" actId="207"/>
          <ac:spMkLst>
            <pc:docMk/>
            <pc:sldMk cId="3615424394" sldId="265"/>
            <ac:spMk id="9" creationId="{9DD60045-9EAB-4ECA-A706-351C0A988216}"/>
          </ac:spMkLst>
        </pc:spChg>
        <pc:spChg chg="add del mod">
          <ac:chgData name="Juan Brieva Ramirez" userId="29cae5d2d7211201" providerId="LiveId" clId="{8BFA153B-C3AC-4F70-9956-74EFE3D2E4BB}" dt="2018-12-20T16:39:29.366" v="136" actId="478"/>
          <ac:spMkLst>
            <pc:docMk/>
            <pc:sldMk cId="3615424394" sldId="265"/>
            <ac:spMk id="10" creationId="{EAB8C0E8-6AA6-4823-B701-77D61DC33F53}"/>
          </ac:spMkLst>
        </pc:spChg>
        <pc:spChg chg="del">
          <ac:chgData name="Juan Brieva Ramirez" userId="29cae5d2d7211201" providerId="LiveId" clId="{8BFA153B-C3AC-4F70-9956-74EFE3D2E4BB}" dt="2018-12-20T16:39:02.248" v="130"/>
          <ac:spMkLst>
            <pc:docMk/>
            <pc:sldMk cId="3615424394" sldId="265"/>
            <ac:spMk id="13" creationId="{6753252F-4873-4F63-801D-CC719279A7D5}"/>
          </ac:spMkLst>
        </pc:spChg>
        <pc:spChg chg="del">
          <ac:chgData name="Juan Brieva Ramirez" userId="29cae5d2d7211201" providerId="LiveId" clId="{8BFA153B-C3AC-4F70-9956-74EFE3D2E4BB}" dt="2018-12-20T16:39:02.248" v="130"/>
          <ac:spMkLst>
            <pc:docMk/>
            <pc:sldMk cId="3615424394" sldId="265"/>
            <ac:spMk id="15" creationId="{047C8CCB-F95D-4249-92DD-651249D3535A}"/>
          </ac:spMkLst>
        </pc:spChg>
        <pc:picChg chg="del">
          <ac:chgData name="Juan Brieva Ramirez" userId="29cae5d2d7211201" providerId="LiveId" clId="{8BFA153B-C3AC-4F70-9956-74EFE3D2E4BB}" dt="2018-12-20T16:39:30.847" v="138" actId="478"/>
          <ac:picMkLst>
            <pc:docMk/>
            <pc:sldMk cId="3615424394" sldId="265"/>
            <ac:picMk id="8" creationId="{FCC15803-BE19-40BB-B8A1-8B8F3C36B416}"/>
          </ac:picMkLst>
        </pc:picChg>
        <pc:picChg chg="add mod">
          <ac:chgData name="Juan Brieva Ramirez" userId="29cae5d2d7211201" providerId="LiveId" clId="{8BFA153B-C3AC-4F70-9956-74EFE3D2E4BB}" dt="2018-12-20T16:39:36.173" v="140" actId="1076"/>
          <ac:picMkLst>
            <pc:docMk/>
            <pc:sldMk cId="3615424394" sldId="265"/>
            <ac:picMk id="11" creationId="{A49CBBAF-07F9-4CB4-8339-74C5E923EEEB}"/>
          </ac:picMkLst>
        </pc:picChg>
        <pc:picChg chg="add del mod">
          <ac:chgData name="Juan Brieva Ramirez" userId="29cae5d2d7211201" providerId="LiveId" clId="{8BFA153B-C3AC-4F70-9956-74EFE3D2E4BB}" dt="2018-12-20T16:39:27.752" v="135" actId="478"/>
          <ac:picMkLst>
            <pc:docMk/>
            <pc:sldMk cId="3615424394" sldId="265"/>
            <ac:picMk id="12" creationId="{FAA1A49C-5828-4598-AD3A-BA70D3AB656A}"/>
          </ac:picMkLst>
        </pc:picChg>
      </pc:sldChg>
      <pc:sldChg chg="addSp delSp modSp add mod ord setBg">
        <pc:chgData name="Juan Brieva Ramirez" userId="29cae5d2d7211201" providerId="LiveId" clId="{8BFA153B-C3AC-4F70-9956-74EFE3D2E4BB}" dt="2018-12-20T17:26:29.446" v="597" actId="207"/>
        <pc:sldMkLst>
          <pc:docMk/>
          <pc:sldMk cId="2799428739" sldId="266"/>
        </pc:sldMkLst>
        <pc:spChg chg="mod ord">
          <ac:chgData name="Juan Brieva Ramirez" userId="29cae5d2d7211201" providerId="LiveId" clId="{8BFA153B-C3AC-4F70-9956-74EFE3D2E4BB}" dt="2018-12-20T17:07:51.013" v="463" actId="20577"/>
          <ac:spMkLst>
            <pc:docMk/>
            <pc:sldMk cId="2799428739" sldId="266"/>
            <ac:spMk id="2" creationId="{F4641375-7B88-4FBC-91A7-05565695D755}"/>
          </ac:spMkLst>
        </pc:spChg>
        <pc:spChg chg="del">
          <ac:chgData name="Juan Brieva Ramirez" userId="29cae5d2d7211201" providerId="LiveId" clId="{8BFA153B-C3AC-4F70-9956-74EFE3D2E4BB}" dt="2018-12-20T16:44:05.079" v="161"/>
          <ac:spMkLst>
            <pc:docMk/>
            <pc:sldMk cId="2799428739" sldId="266"/>
            <ac:spMk id="3" creationId="{4B0D79A0-A5EF-41E9-88CB-157625FE6D43}"/>
          </ac:spMkLst>
        </pc:spChg>
        <pc:spChg chg="add mod">
          <ac:chgData name="Juan Brieva Ramirez" userId="29cae5d2d7211201" providerId="LiveId" clId="{8BFA153B-C3AC-4F70-9956-74EFE3D2E4BB}" dt="2018-12-20T17:26:29.446" v="597" actId="207"/>
          <ac:spMkLst>
            <pc:docMk/>
            <pc:sldMk cId="2799428739" sldId="266"/>
            <ac:spMk id="8" creationId="{CC1BD627-65FE-4F52-BD23-60F2607F4F7C}"/>
          </ac:spMkLst>
        </pc:spChg>
        <pc:spChg chg="add">
          <ac:chgData name="Juan Brieva Ramirez" userId="29cae5d2d7211201" providerId="LiveId" clId="{8BFA153B-C3AC-4F70-9956-74EFE3D2E4BB}" dt="2018-12-20T16:44:12.603" v="162" actId="26606"/>
          <ac:spMkLst>
            <pc:docMk/>
            <pc:sldMk cId="2799428739" sldId="266"/>
            <ac:spMk id="9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6:44:12.603" v="162" actId="26606"/>
          <ac:spMkLst>
            <pc:docMk/>
            <pc:sldMk cId="2799428739" sldId="266"/>
            <ac:spMk id="11" creationId="{047C8CCB-F95D-4249-92DD-651249D3535A}"/>
          </ac:spMkLst>
        </pc:spChg>
        <pc:picChg chg="add mod modCrop">
          <ac:chgData name="Juan Brieva Ramirez" userId="29cae5d2d7211201" providerId="LiveId" clId="{8BFA153B-C3AC-4F70-9956-74EFE3D2E4BB}" dt="2018-12-20T16:49:32.057" v="294" actId="732"/>
          <ac:picMkLst>
            <pc:docMk/>
            <pc:sldMk cId="2799428739" sldId="266"/>
            <ac:picMk id="4" creationId="{0EE7B2E9-A236-40C0-A803-922D8533BCA1}"/>
          </ac:picMkLst>
        </pc:picChg>
        <pc:picChg chg="add mod ord">
          <ac:chgData name="Juan Brieva Ramirez" userId="29cae5d2d7211201" providerId="LiveId" clId="{8BFA153B-C3AC-4F70-9956-74EFE3D2E4BB}" dt="2018-12-20T17:12:47.025" v="531" actId="1076"/>
          <ac:picMkLst>
            <pc:docMk/>
            <pc:sldMk cId="2799428739" sldId="266"/>
            <ac:picMk id="5" creationId="{B1496BA9-6CBB-462E-8930-40C667BF5005}"/>
          </ac:picMkLst>
        </pc:picChg>
      </pc:sldChg>
      <pc:sldChg chg="addSp delSp modSp add mod ord setBg">
        <pc:chgData name="Juan Brieva Ramirez" userId="29cae5d2d7211201" providerId="LiveId" clId="{8BFA153B-C3AC-4F70-9956-74EFE3D2E4BB}" dt="2018-12-20T17:11:56.303" v="528" actId="403"/>
        <pc:sldMkLst>
          <pc:docMk/>
          <pc:sldMk cId="175870692" sldId="267"/>
        </pc:sldMkLst>
        <pc:spChg chg="mod">
          <ac:chgData name="Juan Brieva Ramirez" userId="29cae5d2d7211201" providerId="LiveId" clId="{8BFA153B-C3AC-4F70-9956-74EFE3D2E4BB}" dt="2018-12-20T17:11:56.303" v="528" actId="403"/>
          <ac:spMkLst>
            <pc:docMk/>
            <pc:sldMk cId="175870692" sldId="267"/>
            <ac:spMk id="2" creationId="{18E5B50B-71B1-4EDA-9431-6A476452C924}"/>
          </ac:spMkLst>
        </pc:spChg>
        <pc:spChg chg="del">
          <ac:chgData name="Juan Brieva Ramirez" userId="29cae5d2d7211201" providerId="LiveId" clId="{8BFA153B-C3AC-4F70-9956-74EFE3D2E4BB}" dt="2018-12-20T17:09:16.888" v="466"/>
          <ac:spMkLst>
            <pc:docMk/>
            <pc:sldMk cId="175870692" sldId="267"/>
            <ac:spMk id="3" creationId="{2F5744F8-FED4-4A2D-97A1-A165AFBC7815}"/>
          </ac:spMkLst>
        </pc:spChg>
        <pc:spChg chg="add">
          <ac:chgData name="Juan Brieva Ramirez" userId="29cae5d2d7211201" providerId="LiveId" clId="{8BFA153B-C3AC-4F70-9956-74EFE3D2E4BB}" dt="2018-12-20T17:09:19.257" v="467" actId="26606"/>
          <ac:spMkLst>
            <pc:docMk/>
            <pc:sldMk cId="175870692" sldId="267"/>
            <ac:spMk id="9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7:09:19.257" v="467" actId="26606"/>
          <ac:spMkLst>
            <pc:docMk/>
            <pc:sldMk cId="175870692" sldId="267"/>
            <ac:spMk id="11" creationId="{047C8CCB-F95D-4249-92DD-651249D3535A}"/>
          </ac:spMkLst>
        </pc:spChg>
        <pc:picChg chg="add mod">
          <ac:chgData name="Juan Brieva Ramirez" userId="29cae5d2d7211201" providerId="LiveId" clId="{8BFA153B-C3AC-4F70-9956-74EFE3D2E4BB}" dt="2018-12-20T17:09:19.257" v="467" actId="26606"/>
          <ac:picMkLst>
            <pc:docMk/>
            <pc:sldMk cId="175870692" sldId="267"/>
            <ac:picMk id="4" creationId="{03FB6CA4-57D5-40A0-B422-46D7167609C6}"/>
          </ac:picMkLst>
        </pc:picChg>
        <pc:picChg chg="add mod">
          <ac:chgData name="Juan Brieva Ramirez" userId="29cae5d2d7211201" providerId="LiveId" clId="{8BFA153B-C3AC-4F70-9956-74EFE3D2E4BB}" dt="2018-12-20T17:09:38.239" v="471" actId="1076"/>
          <ac:picMkLst>
            <pc:docMk/>
            <pc:sldMk cId="175870692" sldId="267"/>
            <ac:picMk id="7" creationId="{DD94C462-FA02-40FF-948A-7D6609E6C75C}"/>
          </ac:picMkLst>
        </pc:picChg>
      </pc:sldChg>
      <pc:sldChg chg="addSp delSp modSp add mod ord setBg delDesignElem">
        <pc:chgData name="Juan Brieva Ramirez" userId="29cae5d2d7211201" providerId="LiveId" clId="{8BFA153B-C3AC-4F70-9956-74EFE3D2E4BB}" dt="2018-12-20T17:00:08.717" v="440"/>
        <pc:sldMkLst>
          <pc:docMk/>
          <pc:sldMk cId="877038638" sldId="268"/>
        </pc:sldMkLst>
        <pc:spChg chg="mod">
          <ac:chgData name="Juan Brieva Ramirez" userId="29cae5d2d7211201" providerId="LiveId" clId="{8BFA153B-C3AC-4F70-9956-74EFE3D2E4BB}" dt="2018-12-20T17:00:08.717" v="440"/>
          <ac:spMkLst>
            <pc:docMk/>
            <pc:sldMk cId="877038638" sldId="268"/>
            <ac:spMk id="2" creationId="{3EFFC3A6-178F-4E1D-B219-D5A9604C5E7F}"/>
          </ac:spMkLst>
        </pc:spChg>
        <pc:spChg chg="add del mod">
          <ac:chgData name="Juan Brieva Ramirez" userId="29cae5d2d7211201" providerId="LiveId" clId="{8BFA153B-C3AC-4F70-9956-74EFE3D2E4BB}" dt="2018-12-20T16:53:18.286" v="340" actId="478"/>
          <ac:spMkLst>
            <pc:docMk/>
            <pc:sldMk cId="877038638" sldId="268"/>
            <ac:spMk id="4" creationId="{E9FEAE32-750A-45E9-B131-AE354F1F04CF}"/>
          </ac:spMkLst>
        </pc:spChg>
        <pc:spChg chg="del">
          <ac:chgData name="Juan Brieva Ramirez" userId="29cae5d2d7211201" providerId="LiveId" clId="{8BFA153B-C3AC-4F70-9956-74EFE3D2E4BB}" dt="2018-12-20T16:53:52.159" v="361"/>
          <ac:spMkLst>
            <pc:docMk/>
            <pc:sldMk cId="877038638" sldId="268"/>
            <ac:spMk id="9" creationId="{9DD60045-9EAB-4ECA-A706-351C0A988216}"/>
          </ac:spMkLst>
        </pc:spChg>
        <pc:spChg chg="add">
          <ac:chgData name="Juan Brieva Ramirez" userId="29cae5d2d7211201" providerId="LiveId" clId="{8BFA153B-C3AC-4F70-9956-74EFE3D2E4BB}" dt="2018-12-20T16:53:58.399" v="362" actId="26606"/>
          <ac:spMkLst>
            <pc:docMk/>
            <pc:sldMk cId="877038638" sldId="268"/>
            <ac:spMk id="10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6:53:58.399" v="362" actId="26606"/>
          <ac:spMkLst>
            <pc:docMk/>
            <pc:sldMk cId="877038638" sldId="268"/>
            <ac:spMk id="12" creationId="{047C8CCB-F95D-4249-92DD-651249D3535A}"/>
          </ac:spMkLst>
        </pc:spChg>
        <pc:spChg chg="del">
          <ac:chgData name="Juan Brieva Ramirez" userId="29cae5d2d7211201" providerId="LiveId" clId="{8BFA153B-C3AC-4F70-9956-74EFE3D2E4BB}" dt="2018-12-20T16:51:02.925" v="297"/>
          <ac:spMkLst>
            <pc:docMk/>
            <pc:sldMk cId="877038638" sldId="268"/>
            <ac:spMk id="13" creationId="{6753252F-4873-4F63-801D-CC719279A7D5}"/>
          </ac:spMkLst>
        </pc:spChg>
        <pc:spChg chg="add del">
          <ac:chgData name="Juan Brieva Ramirez" userId="29cae5d2d7211201" providerId="LiveId" clId="{8BFA153B-C3AC-4F70-9956-74EFE3D2E4BB}" dt="2018-12-20T16:54:03.640" v="364" actId="478"/>
          <ac:spMkLst>
            <pc:docMk/>
            <pc:sldMk cId="877038638" sldId="268"/>
            <ac:spMk id="14" creationId="{01CF59C0-746A-44D4-9414-FB789C335C99}"/>
          </ac:spMkLst>
        </pc:spChg>
        <pc:spChg chg="del">
          <ac:chgData name="Juan Brieva Ramirez" userId="29cae5d2d7211201" providerId="LiveId" clId="{8BFA153B-C3AC-4F70-9956-74EFE3D2E4BB}" dt="2018-12-20T16:51:02.925" v="297"/>
          <ac:spMkLst>
            <pc:docMk/>
            <pc:sldMk cId="877038638" sldId="268"/>
            <ac:spMk id="15" creationId="{047C8CCB-F95D-4249-92DD-651249D3535A}"/>
          </ac:spMkLst>
        </pc:spChg>
        <pc:picChg chg="add del mod">
          <ac:chgData name="Juan Brieva Ramirez" userId="29cae5d2d7211201" providerId="LiveId" clId="{8BFA153B-C3AC-4F70-9956-74EFE3D2E4BB}" dt="2018-12-20T16:59:43.921" v="438"/>
          <ac:picMkLst>
            <pc:docMk/>
            <pc:sldMk cId="877038638" sldId="268"/>
            <ac:picMk id="5" creationId="{CD4DBAD1-7CF2-479C-A23C-F536B7F069D9}"/>
          </ac:picMkLst>
        </pc:picChg>
        <pc:picChg chg="del">
          <ac:chgData name="Juan Brieva Ramirez" userId="29cae5d2d7211201" providerId="LiveId" clId="{8BFA153B-C3AC-4F70-9956-74EFE3D2E4BB}" dt="2018-12-20T16:53:16.852" v="339" actId="478"/>
          <ac:picMkLst>
            <pc:docMk/>
            <pc:sldMk cId="877038638" sldId="268"/>
            <ac:picMk id="8" creationId="{FCC15803-BE19-40BB-B8A1-8B8F3C36B416}"/>
          </ac:picMkLst>
        </pc:picChg>
        <pc:picChg chg="add">
          <ac:chgData name="Juan Brieva Ramirez" userId="29cae5d2d7211201" providerId="LiveId" clId="{8BFA153B-C3AC-4F70-9956-74EFE3D2E4BB}" dt="2018-12-20T16:54:01.923" v="363"/>
          <ac:picMkLst>
            <pc:docMk/>
            <pc:sldMk cId="877038638" sldId="268"/>
            <ac:picMk id="16" creationId="{AFD07133-B7B4-4B75-96F2-7D970A16ED80}"/>
          </ac:picMkLst>
        </pc:picChg>
        <pc:picChg chg="del">
          <ac:chgData name="Juan Brieva Ramirez" userId="29cae5d2d7211201" providerId="LiveId" clId="{8BFA153B-C3AC-4F70-9956-74EFE3D2E4BB}" dt="2018-12-20T16:53:52.159" v="361"/>
          <ac:picMkLst>
            <pc:docMk/>
            <pc:sldMk cId="877038638" sldId="268"/>
            <ac:picMk id="17" creationId="{C11471B2-D07E-49F2-AA98-041B2100FA96}"/>
          </ac:picMkLst>
        </pc:picChg>
      </pc:sldChg>
      <pc:sldChg chg="addSp delSp modSp add del mod setBg">
        <pc:chgData name="Juan Brieva Ramirez" userId="29cae5d2d7211201" providerId="LiveId" clId="{8BFA153B-C3AC-4F70-9956-74EFE3D2E4BB}" dt="2018-12-20T17:22:11.460" v="545" actId="2696"/>
        <pc:sldMkLst>
          <pc:docMk/>
          <pc:sldMk cId="3106072615" sldId="269"/>
        </pc:sldMkLst>
        <pc:spChg chg="mod">
          <ac:chgData name="Juan Brieva Ramirez" userId="29cae5d2d7211201" providerId="LiveId" clId="{8BFA153B-C3AC-4F70-9956-74EFE3D2E4BB}" dt="2018-12-20T17:22:00.004" v="542" actId="26606"/>
          <ac:spMkLst>
            <pc:docMk/>
            <pc:sldMk cId="3106072615" sldId="269"/>
            <ac:spMk id="2" creationId="{0322C717-AD7E-4951-AA28-0E1A58F563F6}"/>
          </ac:spMkLst>
        </pc:spChg>
        <pc:spChg chg="del">
          <ac:chgData name="Juan Brieva Ramirez" userId="29cae5d2d7211201" providerId="LiveId" clId="{8BFA153B-C3AC-4F70-9956-74EFE3D2E4BB}" dt="2018-12-20T17:21:57.652" v="541"/>
          <ac:spMkLst>
            <pc:docMk/>
            <pc:sldMk cId="3106072615" sldId="269"/>
            <ac:spMk id="3" creationId="{98AE0757-FF4E-4D0A-8526-EB96A3B3892C}"/>
          </ac:spMkLst>
        </pc:spChg>
        <pc:spChg chg="add">
          <ac:chgData name="Juan Brieva Ramirez" userId="29cae5d2d7211201" providerId="LiveId" clId="{8BFA153B-C3AC-4F70-9956-74EFE3D2E4BB}" dt="2018-12-20T17:22:00.004" v="542" actId="26606"/>
          <ac:spMkLst>
            <pc:docMk/>
            <pc:sldMk cId="3106072615" sldId="269"/>
            <ac:spMk id="9" creationId="{6753252F-4873-4F63-801D-CC719279A7D5}"/>
          </ac:spMkLst>
        </pc:spChg>
        <pc:spChg chg="add">
          <ac:chgData name="Juan Brieva Ramirez" userId="29cae5d2d7211201" providerId="LiveId" clId="{8BFA153B-C3AC-4F70-9956-74EFE3D2E4BB}" dt="2018-12-20T17:22:00.004" v="542" actId="26606"/>
          <ac:spMkLst>
            <pc:docMk/>
            <pc:sldMk cId="3106072615" sldId="269"/>
            <ac:spMk id="11" creationId="{047C8CCB-F95D-4249-92DD-651249D3535A}"/>
          </ac:spMkLst>
        </pc:spChg>
        <pc:picChg chg="add mod">
          <ac:chgData name="Juan Brieva Ramirez" userId="29cae5d2d7211201" providerId="LiveId" clId="{8BFA153B-C3AC-4F70-9956-74EFE3D2E4BB}" dt="2018-12-20T17:22:08.630" v="544" actId="1076"/>
          <ac:picMkLst>
            <pc:docMk/>
            <pc:sldMk cId="3106072615" sldId="269"/>
            <ac:picMk id="4" creationId="{360319DA-E984-46E7-91DF-6668E76C609E}"/>
          </ac:picMkLst>
        </pc:picChg>
      </pc:sldChg>
      <pc:sldChg chg="addSp delSp modSp add">
        <pc:chgData name="Juan Brieva Ramirez" userId="29cae5d2d7211201" providerId="LiveId" clId="{8BFA153B-C3AC-4F70-9956-74EFE3D2E4BB}" dt="2018-12-20T17:27:00.346" v="598" actId="207"/>
        <pc:sldMkLst>
          <pc:docMk/>
          <pc:sldMk cId="344121472" sldId="270"/>
        </pc:sldMkLst>
        <pc:spChg chg="mod">
          <ac:chgData name="Juan Brieva Ramirez" userId="29cae5d2d7211201" providerId="LiveId" clId="{8BFA153B-C3AC-4F70-9956-74EFE3D2E4BB}" dt="2018-12-20T17:23:11.397" v="594" actId="403"/>
          <ac:spMkLst>
            <pc:docMk/>
            <pc:sldMk cId="344121472" sldId="270"/>
            <ac:spMk id="2" creationId="{F4641375-7B88-4FBC-91A7-05565695D755}"/>
          </ac:spMkLst>
        </pc:spChg>
        <pc:spChg chg="add del mod">
          <ac:chgData name="Juan Brieva Ramirez" userId="29cae5d2d7211201" providerId="LiveId" clId="{8BFA153B-C3AC-4F70-9956-74EFE3D2E4BB}" dt="2018-12-20T17:22:14.296" v="547" actId="478"/>
          <ac:spMkLst>
            <pc:docMk/>
            <pc:sldMk cId="344121472" sldId="270"/>
            <ac:spMk id="6" creationId="{101547EE-3159-43E5-B69D-4130B71924E7}"/>
          </ac:spMkLst>
        </pc:spChg>
        <pc:spChg chg="mod">
          <ac:chgData name="Juan Brieva Ramirez" userId="29cae5d2d7211201" providerId="LiveId" clId="{8BFA153B-C3AC-4F70-9956-74EFE3D2E4BB}" dt="2018-12-20T17:27:00.346" v="598" actId="207"/>
          <ac:spMkLst>
            <pc:docMk/>
            <pc:sldMk cId="344121472" sldId="270"/>
            <ac:spMk id="8" creationId="{CC1BD627-65FE-4F52-BD23-60F2607F4F7C}"/>
          </ac:spMkLst>
        </pc:spChg>
        <pc:picChg chg="del">
          <ac:chgData name="Juan Brieva Ramirez" userId="29cae5d2d7211201" providerId="LiveId" clId="{8BFA153B-C3AC-4F70-9956-74EFE3D2E4BB}" dt="2018-12-20T17:22:12.885" v="546" actId="478"/>
          <ac:picMkLst>
            <pc:docMk/>
            <pc:sldMk cId="344121472" sldId="270"/>
            <ac:picMk id="4" creationId="{0EE7B2E9-A236-40C0-A803-922D8533BCA1}"/>
          </ac:picMkLst>
        </pc:picChg>
        <pc:picChg chg="mod">
          <ac:chgData name="Juan Brieva Ramirez" userId="29cae5d2d7211201" providerId="LiveId" clId="{8BFA153B-C3AC-4F70-9956-74EFE3D2E4BB}" dt="2018-12-20T17:25:17.490" v="595" actId="1076"/>
          <ac:picMkLst>
            <pc:docMk/>
            <pc:sldMk cId="344121472" sldId="270"/>
            <ac:picMk id="5" creationId="{B1496BA9-6CBB-462E-8930-40C667BF5005}"/>
          </ac:picMkLst>
        </pc:picChg>
        <pc:picChg chg="add mod modCrop">
          <ac:chgData name="Juan Brieva Ramirez" userId="29cae5d2d7211201" providerId="LiveId" clId="{8BFA153B-C3AC-4F70-9956-74EFE3D2E4BB}" dt="2018-12-20T17:22:28.006" v="551" actId="1076"/>
          <ac:picMkLst>
            <pc:docMk/>
            <pc:sldMk cId="344121472" sldId="270"/>
            <ac:picMk id="7" creationId="{15805F45-F808-41D5-9C23-CA0E0311350E}"/>
          </ac:picMkLst>
        </pc:picChg>
      </pc:sldChg>
    </pc:docChg>
  </pc:docChgLst>
  <pc:docChgLst>
    <pc:chgData name="Alonso Cuadrado" userId="8a688e641f4a7e9b" providerId="Windows Live" clId="Web-{3A7C3F56-4DB4-4150-B68C-AEA3548D815E}"/>
    <pc:docChg chg="addSld modSld">
      <pc:chgData name="Alonso Cuadrado" userId="8a688e641f4a7e9b" providerId="Windows Live" clId="Web-{3A7C3F56-4DB4-4150-B68C-AEA3548D815E}" dt="2018-12-20T16:08:32.440" v="116" actId="1076"/>
      <pc:docMkLst>
        <pc:docMk/>
      </pc:docMkLst>
      <pc:sldChg chg="modSp">
        <pc:chgData name="Alonso Cuadrado" userId="8a688e641f4a7e9b" providerId="Windows Live" clId="Web-{3A7C3F56-4DB4-4150-B68C-AEA3548D815E}" dt="2018-12-20T15:45:05.527" v="77" actId="20577"/>
        <pc:sldMkLst>
          <pc:docMk/>
          <pc:sldMk cId="2406273178" sldId="256"/>
        </pc:sldMkLst>
        <pc:spChg chg="mod">
          <ac:chgData name="Alonso Cuadrado" userId="8a688e641f4a7e9b" providerId="Windows Live" clId="Web-{3A7C3F56-4DB4-4150-B68C-AEA3548D815E}" dt="2018-12-20T15:45:05.527" v="7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addSp modSp">
        <pc:chgData name="Alonso Cuadrado" userId="8a688e641f4a7e9b" providerId="Windows Live" clId="Web-{3A7C3F56-4DB4-4150-B68C-AEA3548D815E}" dt="2018-12-20T15:45:16.496" v="80" actId="20577"/>
        <pc:sldMkLst>
          <pc:docMk/>
          <pc:sldMk cId="4051601529" sldId="257"/>
        </pc:sldMkLst>
        <pc:spChg chg="mod">
          <ac:chgData name="Alonso Cuadrado" userId="8a688e641f4a7e9b" providerId="Windows Live" clId="Web-{3A7C3F56-4DB4-4150-B68C-AEA3548D815E}" dt="2018-12-20T15:45:16.496" v="80" actId="20577"/>
          <ac:spMkLst>
            <pc:docMk/>
            <pc:sldMk cId="4051601529" sldId="257"/>
            <ac:spMk id="2" creationId="{2F1558DC-E8D5-4638-9336-8FB75F1C2BF9}"/>
          </ac:spMkLst>
        </pc:spChg>
        <pc:picChg chg="add mod">
          <ac:chgData name="Alonso Cuadrado" userId="8a688e641f4a7e9b" providerId="Windows Live" clId="Web-{3A7C3F56-4DB4-4150-B68C-AEA3548D815E}" dt="2018-12-20T15:43:17.215" v="61" actId="1076"/>
          <ac:picMkLst>
            <pc:docMk/>
            <pc:sldMk cId="4051601529" sldId="257"/>
            <ac:picMk id="3" creationId="{B55F913E-96B7-4E5D-8DA8-A3057D011948}"/>
          </ac:picMkLst>
        </pc:picChg>
        <pc:picChg chg="mod">
          <ac:chgData name="Alonso Cuadrado" userId="8a688e641f4a7e9b" providerId="Windows Live" clId="Web-{3A7C3F56-4DB4-4150-B68C-AEA3548D815E}" dt="2018-12-20T15:43:13.340" v="60" actId="1076"/>
          <ac:picMkLst>
            <pc:docMk/>
            <pc:sldMk cId="4051601529" sldId="257"/>
            <ac:picMk id="4" creationId="{E5C696D1-4E10-46AD-B251-A0477FD882A4}"/>
          </ac:picMkLst>
        </pc:picChg>
      </pc:sldChg>
      <pc:sldChg chg="addSp modSp">
        <pc:chgData name="Alonso Cuadrado" userId="8a688e641f4a7e9b" providerId="Windows Live" clId="Web-{3A7C3F56-4DB4-4150-B68C-AEA3548D815E}" dt="2018-12-20T15:44:25.699" v="70" actId="1076"/>
        <pc:sldMkLst>
          <pc:docMk/>
          <pc:sldMk cId="242219160" sldId="258"/>
        </pc:sldMkLst>
        <pc:spChg chg="mod">
          <ac:chgData name="Alonso Cuadrado" userId="8a688e641f4a7e9b" providerId="Windows Live" clId="Web-{3A7C3F56-4DB4-4150-B68C-AEA3548D815E}" dt="2018-12-20T15:44:22.027" v="69" actId="1076"/>
          <ac:spMkLst>
            <pc:docMk/>
            <pc:sldMk cId="242219160" sldId="258"/>
            <ac:spMk id="2" creationId="{3EFFC3A6-178F-4E1D-B219-D5A9604C5E7F}"/>
          </ac:spMkLst>
        </pc:spChg>
        <pc:picChg chg="add mod">
          <ac:chgData name="Alonso Cuadrado" userId="8a688e641f4a7e9b" providerId="Windows Live" clId="Web-{3A7C3F56-4DB4-4150-B68C-AEA3548D815E}" dt="2018-12-20T15:42:47.434" v="58" actId="1076"/>
          <ac:picMkLst>
            <pc:docMk/>
            <pc:sldMk cId="242219160" sldId="258"/>
            <ac:picMk id="3" creationId="{21E61106-BEC7-4F9C-86A3-8A28677FDCE7}"/>
          </ac:picMkLst>
        </pc:picChg>
        <pc:picChg chg="mod ord">
          <ac:chgData name="Alonso Cuadrado" userId="8a688e641f4a7e9b" providerId="Windows Live" clId="Web-{3A7C3F56-4DB4-4150-B68C-AEA3548D815E}" dt="2018-12-20T15:44:25.699" v="70" actId="1076"/>
          <ac:picMkLst>
            <pc:docMk/>
            <pc:sldMk cId="242219160" sldId="258"/>
            <ac:picMk id="7" creationId="{21BA28AA-43D4-4C8C-91B3-360A43C33234}"/>
          </ac:picMkLst>
        </pc:picChg>
      </pc:sldChg>
      <pc:sldChg chg="addSp delSp modSp new">
        <pc:chgData name="Alonso Cuadrado" userId="8a688e641f4a7e9b" providerId="Windows Live" clId="Web-{3A7C3F56-4DB4-4150-B68C-AEA3548D815E}" dt="2018-12-20T16:08:32.440" v="116" actId="1076"/>
        <pc:sldMkLst>
          <pc:docMk/>
          <pc:sldMk cId="998942232" sldId="259"/>
        </pc:sldMkLst>
        <pc:spChg chg="mod">
          <ac:chgData name="Alonso Cuadrado" userId="8a688e641f4a7e9b" providerId="Windows Live" clId="Web-{3A7C3F56-4DB4-4150-B68C-AEA3548D815E}" dt="2018-12-20T15:45:31.418" v="85" actId="20577"/>
          <ac:spMkLst>
            <pc:docMk/>
            <pc:sldMk cId="998942232" sldId="259"/>
            <ac:spMk id="2" creationId="{4AC381EC-F22C-4767-B61D-217A38931B92}"/>
          </ac:spMkLst>
        </pc:spChg>
        <pc:spChg chg="del">
          <ac:chgData name="Alonso Cuadrado" userId="8a688e641f4a7e9b" providerId="Windows Live" clId="Web-{3A7C3F56-4DB4-4150-B68C-AEA3548D815E}" dt="2018-12-20T16:03:27.723" v="111"/>
          <ac:spMkLst>
            <pc:docMk/>
            <pc:sldMk cId="998942232" sldId="259"/>
            <ac:spMk id="3" creationId="{15234EF0-FAE0-491E-BB1A-B151BC59DC6A}"/>
          </ac:spMkLst>
        </pc:spChg>
        <pc:spChg chg="add del mod">
          <ac:chgData name="Alonso Cuadrado" userId="8a688e641f4a7e9b" providerId="Windows Live" clId="Web-{3A7C3F56-4DB4-4150-B68C-AEA3548D815E}" dt="2018-12-20T16:06:58.034" v="113"/>
          <ac:spMkLst>
            <pc:docMk/>
            <pc:sldMk cId="998942232" sldId="259"/>
            <ac:spMk id="7" creationId="{743B5F05-954B-4536-9F8B-07FD53A11BC2}"/>
          </ac:spMkLst>
        </pc:spChg>
        <pc:picChg chg="add del mod ord">
          <ac:chgData name="Alonso Cuadrado" userId="8a688e641f4a7e9b" providerId="Windows Live" clId="Web-{3A7C3F56-4DB4-4150-B68C-AEA3548D815E}" dt="2018-12-20T16:03:56.379" v="112"/>
          <ac:picMkLst>
            <pc:docMk/>
            <pc:sldMk cId="998942232" sldId="259"/>
            <ac:picMk id="4" creationId="{FCC9424C-1417-47DD-A412-B68D7EDF9241}"/>
          </ac:picMkLst>
        </pc:picChg>
        <pc:picChg chg="add mod ord">
          <ac:chgData name="Alonso Cuadrado" userId="8a688e641f4a7e9b" providerId="Windows Live" clId="Web-{3A7C3F56-4DB4-4150-B68C-AEA3548D815E}" dt="2018-12-20T16:08:32.440" v="116" actId="1076"/>
          <ac:picMkLst>
            <pc:docMk/>
            <pc:sldMk cId="998942232" sldId="259"/>
            <ac:picMk id="8" creationId="{225A8D8A-3028-4937-A639-6F6D9FA04B68}"/>
          </ac:picMkLst>
        </pc:picChg>
      </pc:sldChg>
      <pc:sldChg chg="addSp delSp modSp new">
        <pc:chgData name="Alonso Cuadrado" userId="8a688e641f4a7e9b" providerId="Windows Live" clId="Web-{3A7C3F56-4DB4-4150-B68C-AEA3548D815E}" dt="2018-12-20T15:56:21.507" v="110"/>
        <pc:sldMkLst>
          <pc:docMk/>
          <pc:sldMk cId="966290716" sldId="260"/>
        </pc:sldMkLst>
        <pc:spChg chg="mod">
          <ac:chgData name="Alonso Cuadrado" userId="8a688e641f4a7e9b" providerId="Windows Live" clId="Web-{3A7C3F56-4DB4-4150-B68C-AEA3548D815E}" dt="2018-12-20T15:56:21.460" v="107" actId="20577"/>
          <ac:spMkLst>
            <pc:docMk/>
            <pc:sldMk cId="966290716" sldId="260"/>
            <ac:spMk id="2" creationId="{84FE01DB-06BA-4DBC-83D2-5E4B7D689038}"/>
          </ac:spMkLst>
        </pc:spChg>
        <pc:spChg chg="del">
          <ac:chgData name="Alonso Cuadrado" userId="8a688e641f4a7e9b" providerId="Windows Live" clId="Web-{3A7C3F56-4DB4-4150-B68C-AEA3548D815E}" dt="2018-12-20T15:53:06.321" v="89"/>
          <ac:spMkLst>
            <pc:docMk/>
            <pc:sldMk cId="966290716" sldId="260"/>
            <ac:spMk id="3" creationId="{738EF5B4-82B2-4378-B595-CD898DCE2D4F}"/>
          </ac:spMkLst>
        </pc:spChg>
        <pc:spChg chg="add mod">
          <ac:chgData name="Alonso Cuadrado" userId="8a688e641f4a7e9b" providerId="Windows Live" clId="Web-{3A7C3F56-4DB4-4150-B68C-AEA3548D815E}" dt="2018-12-20T15:56:21.507" v="110"/>
          <ac:spMkLst>
            <pc:docMk/>
            <pc:sldMk cId="966290716" sldId="260"/>
            <ac:spMk id="6" creationId="{CB985C14-2116-46EA-BE76-2FBE3DA8B52D}"/>
          </ac:spMkLst>
        </pc:spChg>
        <pc:picChg chg="add mod ord">
          <ac:chgData name="Alonso Cuadrado" userId="8a688e641f4a7e9b" providerId="Windows Live" clId="Web-{3A7C3F56-4DB4-4150-B68C-AEA3548D815E}" dt="2018-12-20T15:56:21.320" v="96" actId="1076"/>
          <ac:picMkLst>
            <pc:docMk/>
            <pc:sldMk cId="966290716" sldId="260"/>
            <ac:picMk id="4" creationId="{A6950DEE-80C2-44EE-93B8-56D6C428FE2A}"/>
          </ac:picMkLst>
        </pc:picChg>
      </pc:sldChg>
    </pc:docChg>
  </pc:docChgLst>
  <pc:docChgLst>
    <pc:chgData name="Alonso Cuadrado" userId="8a688e641f4a7e9b" providerId="Windows Live" clId="Web-{279C2237-2FB5-44CB-806D-A816CEBE7B35}"/>
    <pc:docChg chg="addSld modSld">
      <pc:chgData name="Alonso Cuadrado" userId="8a688e641f4a7e9b" providerId="Windows Live" clId="Web-{279C2237-2FB5-44CB-806D-A816CEBE7B35}" dt="2018-12-20T16:19:35.591" v="29" actId="1076"/>
      <pc:docMkLst>
        <pc:docMk/>
      </pc:docMkLst>
      <pc:sldChg chg="addSp modSp">
        <pc:chgData name="Alonso Cuadrado" userId="8a688e641f4a7e9b" providerId="Windows Live" clId="Web-{279C2237-2FB5-44CB-806D-A816CEBE7B35}" dt="2018-12-20T16:16:20.199" v="8" actId="1076"/>
        <pc:sldMkLst>
          <pc:docMk/>
          <pc:sldMk cId="998942232" sldId="259"/>
        </pc:sldMkLst>
        <pc:picChg chg="add">
          <ac:chgData name="Alonso Cuadrado" userId="8a688e641f4a7e9b" providerId="Windows Live" clId="Web-{279C2237-2FB5-44CB-806D-A816CEBE7B35}" dt="2018-12-20T16:15:34.589" v="2"/>
          <ac:picMkLst>
            <pc:docMk/>
            <pc:sldMk cId="998942232" sldId="259"/>
            <ac:picMk id="3" creationId="{65823948-AEEB-4310-B793-392043D8A7A6}"/>
          </ac:picMkLst>
        </pc:picChg>
        <pc:picChg chg="add mod">
          <ac:chgData name="Alonso Cuadrado" userId="8a688e641f4a7e9b" providerId="Windows Live" clId="Web-{279C2237-2FB5-44CB-806D-A816CEBE7B35}" dt="2018-12-20T16:16:20.199" v="8" actId="1076"/>
          <ac:picMkLst>
            <pc:docMk/>
            <pc:sldMk cId="998942232" sldId="259"/>
            <ac:picMk id="5" creationId="{18B0A7CC-8F53-41B3-818F-A4BBFC5751FE}"/>
          </ac:picMkLst>
        </pc:picChg>
      </pc:sldChg>
      <pc:sldChg chg="addSp delSp modSp">
        <pc:chgData name="Alonso Cuadrado" userId="8a688e641f4a7e9b" providerId="Windows Live" clId="Web-{279C2237-2FB5-44CB-806D-A816CEBE7B35}" dt="2018-12-20T16:15:40.464" v="3"/>
        <pc:sldMkLst>
          <pc:docMk/>
          <pc:sldMk cId="966290716" sldId="260"/>
        </pc:sldMkLst>
        <pc:spChg chg="del mod">
          <ac:chgData name="Alonso Cuadrado" userId="8a688e641f4a7e9b" providerId="Windows Live" clId="Web-{279C2237-2FB5-44CB-806D-A816CEBE7B35}" dt="2018-12-20T16:15:21.605" v="1"/>
          <ac:spMkLst>
            <pc:docMk/>
            <pc:sldMk cId="966290716" sldId="260"/>
            <ac:spMk id="6" creationId="{CB985C14-2116-46EA-BE76-2FBE3DA8B52D}"/>
          </ac:spMkLst>
        </pc:spChg>
        <pc:picChg chg="add">
          <ac:chgData name="Alonso Cuadrado" userId="8a688e641f4a7e9b" providerId="Windows Live" clId="Web-{279C2237-2FB5-44CB-806D-A816CEBE7B35}" dt="2018-12-20T16:15:40.464" v="3"/>
          <ac:picMkLst>
            <pc:docMk/>
            <pc:sldMk cId="966290716" sldId="260"/>
            <ac:picMk id="3" creationId="{2BB72835-F2B7-466D-9336-35555202B454}"/>
          </ac:picMkLst>
        </pc:picChg>
      </pc:sldChg>
      <pc:sldChg chg="addSp delSp modSp new">
        <pc:chgData name="Alonso Cuadrado" userId="8a688e641f4a7e9b" providerId="Windows Live" clId="Web-{279C2237-2FB5-44CB-806D-A816CEBE7B35}" dt="2018-12-20T16:19:35.591" v="29" actId="1076"/>
        <pc:sldMkLst>
          <pc:docMk/>
          <pc:sldMk cId="2958921157" sldId="261"/>
        </pc:sldMkLst>
        <pc:spChg chg="mod">
          <ac:chgData name="Alonso Cuadrado" userId="8a688e641f4a7e9b" providerId="Windows Live" clId="Web-{279C2237-2FB5-44CB-806D-A816CEBE7B35}" dt="2018-12-20T16:19:35.481" v="26" actId="20577"/>
          <ac:spMkLst>
            <pc:docMk/>
            <pc:sldMk cId="2958921157" sldId="261"/>
            <ac:spMk id="2" creationId="{F07C5D64-1CE8-4C6E-9AAD-5273197B3925}"/>
          </ac:spMkLst>
        </pc:spChg>
        <pc:spChg chg="del">
          <ac:chgData name="Alonso Cuadrado" userId="8a688e641f4a7e9b" providerId="Windows Live" clId="Web-{279C2237-2FB5-44CB-806D-A816CEBE7B35}" dt="2018-12-20T16:17:26.637" v="10"/>
          <ac:spMkLst>
            <pc:docMk/>
            <pc:sldMk cId="2958921157" sldId="261"/>
            <ac:spMk id="3" creationId="{C50CD8E0-CFAE-4FBE-921A-2294CB2F65DF}"/>
          </ac:spMkLst>
        </pc:spChg>
        <pc:picChg chg="add mod ord">
          <ac:chgData name="Alonso Cuadrado" userId="8a688e641f4a7e9b" providerId="Windows Live" clId="Web-{279C2237-2FB5-44CB-806D-A816CEBE7B35}" dt="2018-12-20T16:19:35.591" v="29" actId="1076"/>
          <ac:picMkLst>
            <pc:docMk/>
            <pc:sldMk cId="2958921157" sldId="261"/>
            <ac:picMk id="4" creationId="{AC3545DE-3749-4000-BE75-C72FC0E2B5BB}"/>
          </ac:picMkLst>
        </pc:picChg>
      </pc:sldChg>
    </pc:docChg>
  </pc:docChgLst>
  <pc:docChgLst>
    <pc:chgData clId="Web-{3A7C3F56-4DB4-4150-B68C-AEA3548D815E}"/>
    <pc:docChg chg="modSld">
      <pc:chgData name="" userId="" providerId="" clId="Web-{3A7C3F56-4DB4-4150-B68C-AEA3548D815E}" dt="2018-12-20T15:33:20.172" v="2" actId="20577"/>
      <pc:docMkLst>
        <pc:docMk/>
      </pc:docMkLst>
      <pc:sldChg chg="modSp">
        <pc:chgData name="" userId="" providerId="" clId="Web-{3A7C3F56-4DB4-4150-B68C-AEA3548D815E}" dt="2018-12-20T15:33:18.594" v="0" actId="20577"/>
        <pc:sldMkLst>
          <pc:docMk/>
          <pc:sldMk cId="2406273178" sldId="256"/>
        </pc:sldMkLst>
        <pc:spChg chg="mod">
          <ac:chgData name="" userId="" providerId="" clId="Web-{3A7C3F56-4DB4-4150-B68C-AEA3548D815E}" dt="2018-12-20T15:33:18.594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Alonso Cuadrado" userId="8a688e641f4a7e9b" providerId="Windows Live" clId="Web-{25799A43-08A3-4679-A25A-D38DD24066CD}"/>
    <pc:docChg chg="modSld">
      <pc:chgData name="Alonso Cuadrado" userId="8a688e641f4a7e9b" providerId="Windows Live" clId="Web-{25799A43-08A3-4679-A25A-D38DD24066CD}" dt="2018-12-20T19:10:05.405" v="27" actId="14100"/>
      <pc:docMkLst>
        <pc:docMk/>
      </pc:docMkLst>
      <pc:sldChg chg="addSp delSp modSp">
        <pc:chgData name="Alonso Cuadrado" userId="8a688e641f4a7e9b" providerId="Windows Live" clId="Web-{25799A43-08A3-4679-A25A-D38DD24066CD}" dt="2018-12-20T19:10:05.405" v="27" actId="14100"/>
        <pc:sldMkLst>
          <pc:docMk/>
          <pc:sldMk cId="2958921157" sldId="261"/>
        </pc:sldMkLst>
        <pc:picChg chg="add del mod">
          <ac:chgData name="Alonso Cuadrado" userId="8a688e641f4a7e9b" providerId="Windows Live" clId="Web-{25799A43-08A3-4679-A25A-D38DD24066CD}" dt="2018-12-20T19:03:30.690" v="18"/>
          <ac:picMkLst>
            <pc:docMk/>
            <pc:sldMk cId="2958921157" sldId="261"/>
            <ac:picMk id="3" creationId="{3D568665-0ADD-4394-9569-B7B088B0D50A}"/>
          </ac:picMkLst>
        </pc:picChg>
        <pc:picChg chg="del">
          <ac:chgData name="Alonso Cuadrado" userId="8a688e641f4a7e9b" providerId="Windows Live" clId="Web-{25799A43-08A3-4679-A25A-D38DD24066CD}" dt="2018-12-20T19:07:29.109" v="24"/>
          <ac:picMkLst>
            <pc:docMk/>
            <pc:sldMk cId="2958921157" sldId="261"/>
            <ac:picMk id="5" creationId="{EDA4E72E-2FF6-4C52-B6DE-E543774B59F5}"/>
          </ac:picMkLst>
        </pc:picChg>
        <pc:picChg chg="add mod">
          <ac:chgData name="Alonso Cuadrado" userId="8a688e641f4a7e9b" providerId="Windows Live" clId="Web-{25799A43-08A3-4679-A25A-D38DD24066CD}" dt="2018-12-20T19:10:05.405" v="27" actId="14100"/>
          <ac:picMkLst>
            <pc:docMk/>
            <pc:sldMk cId="2958921157" sldId="261"/>
            <ac:picMk id="7" creationId="{5CBFBC73-B189-4FDE-BF20-321242EB0F1B}"/>
          </ac:picMkLst>
        </pc:picChg>
      </pc:sldChg>
      <pc:sldChg chg="addSp modSp">
        <pc:chgData name="Alonso Cuadrado" userId="8a688e641f4a7e9b" providerId="Windows Live" clId="Web-{25799A43-08A3-4679-A25A-D38DD24066CD}" dt="2018-12-20T18:58:35.177" v="15" actId="14100"/>
        <pc:sldMkLst>
          <pc:docMk/>
          <pc:sldMk cId="175870692" sldId="267"/>
        </pc:sldMkLst>
        <pc:picChg chg="add mod">
          <ac:chgData name="Alonso Cuadrado" userId="8a688e641f4a7e9b" providerId="Windows Live" clId="Web-{25799A43-08A3-4679-A25A-D38DD24066CD}" dt="2018-12-20T18:57:55.052" v="5" actId="14100"/>
          <ac:picMkLst>
            <pc:docMk/>
            <pc:sldMk cId="175870692" sldId="267"/>
            <ac:picMk id="3" creationId="{90FC7E23-5D4C-4D1B-A878-600AC1AC2819}"/>
          </ac:picMkLst>
        </pc:picChg>
        <pc:picChg chg="mod">
          <ac:chgData name="Alonso Cuadrado" userId="8a688e641f4a7e9b" providerId="Windows Live" clId="Web-{25799A43-08A3-4679-A25A-D38DD24066CD}" dt="2018-12-20T18:57:40.396" v="2" actId="1076"/>
          <ac:picMkLst>
            <pc:docMk/>
            <pc:sldMk cId="175870692" sldId="267"/>
            <ac:picMk id="4" creationId="{03FB6CA4-57D5-40A0-B422-46D7167609C6}"/>
          </ac:picMkLst>
        </pc:picChg>
        <pc:picChg chg="add mod">
          <ac:chgData name="Alonso Cuadrado" userId="8a688e641f4a7e9b" providerId="Windows Live" clId="Web-{25799A43-08A3-4679-A25A-D38DD24066CD}" dt="2018-12-20T18:58:16.474" v="11" actId="14100"/>
          <ac:picMkLst>
            <pc:docMk/>
            <pc:sldMk cId="175870692" sldId="267"/>
            <ac:picMk id="6" creationId="{9A08065E-7E91-4F4F-BD54-07C02448F7A9}"/>
          </ac:picMkLst>
        </pc:picChg>
        <pc:picChg chg="add mod">
          <ac:chgData name="Alonso Cuadrado" userId="8a688e641f4a7e9b" providerId="Windows Live" clId="Web-{25799A43-08A3-4679-A25A-D38DD24066CD}" dt="2018-12-20T18:58:35.177" v="15" actId="14100"/>
          <ac:picMkLst>
            <pc:docMk/>
            <pc:sldMk cId="175870692" sldId="267"/>
            <ac:picMk id="10" creationId="{06336687-C3FC-4A75-9F6B-998D72FACB1F}"/>
          </ac:picMkLst>
        </pc:picChg>
      </pc:sldChg>
      <pc:sldChg chg="addSp delSp modSp">
        <pc:chgData name="Alonso Cuadrado" userId="8a688e641f4a7e9b" providerId="Windows Live" clId="Web-{25799A43-08A3-4679-A25A-D38DD24066CD}" dt="2018-12-20T19:06:12.344" v="23" actId="1076"/>
        <pc:sldMkLst>
          <pc:docMk/>
          <pc:sldMk cId="344121472" sldId="270"/>
        </pc:sldMkLst>
        <pc:picChg chg="add mod">
          <ac:chgData name="Alonso Cuadrado" userId="8a688e641f4a7e9b" providerId="Windows Live" clId="Web-{25799A43-08A3-4679-A25A-D38DD24066CD}" dt="2018-12-20T19:06:12.344" v="23" actId="1076"/>
          <ac:picMkLst>
            <pc:docMk/>
            <pc:sldMk cId="344121472" sldId="270"/>
            <ac:picMk id="3" creationId="{A18D2080-4DDF-4CC1-8107-E40FA60F47E6}"/>
          </ac:picMkLst>
        </pc:picChg>
        <pc:picChg chg="del">
          <ac:chgData name="Alonso Cuadrado" userId="8a688e641f4a7e9b" providerId="Windows Live" clId="Web-{25799A43-08A3-4679-A25A-D38DD24066CD}" dt="2018-12-20T19:06:05.657" v="20"/>
          <ac:picMkLst>
            <pc:docMk/>
            <pc:sldMk cId="344121472" sldId="270"/>
            <ac:picMk id="7" creationId="{15805F45-F808-41D5-9C23-CA0E0311350E}"/>
          </ac:picMkLst>
        </pc:picChg>
      </pc:sldChg>
    </pc:docChg>
  </pc:docChgLst>
  <pc:docChgLst>
    <pc:chgData name="Alonso Cuadrado" userId="8a688e641f4a7e9b" providerId="Windows Live" clId="Web-{4FDC78DF-D484-417A-ABE1-B59D078CF535}"/>
    <pc:docChg chg="modSld">
      <pc:chgData name="Alonso Cuadrado" userId="8a688e641f4a7e9b" providerId="Windows Live" clId="Web-{4FDC78DF-D484-417A-ABE1-B59D078CF535}" dt="2018-12-13T12:05:57.908" v="10" actId="1076"/>
      <pc:docMkLst>
        <pc:docMk/>
      </pc:docMkLst>
    </pc:docChg>
  </pc:docChgLst>
  <pc:docChgLst>
    <pc:chgData name="Juan Brieva Ramirez" userId="29cae5d2d7211201" providerId="Windows Live" clId="Web-{5EB9CFEF-2BC8-456E-97FB-C5F82E52FFA4}"/>
    <pc:docChg chg="addSld modSld">
      <pc:chgData name="Juan Brieva Ramirez" userId="29cae5d2d7211201" providerId="Windows Live" clId="Web-{5EB9CFEF-2BC8-456E-97FB-C5F82E52FFA4}" dt="2018-12-13T12:11:05.885" v="139" actId="20577"/>
      <pc:docMkLst>
        <pc:docMk/>
      </pc:docMkLst>
      <pc:sldChg chg="modSp">
        <pc:chgData name="Juan Brieva Ramirez" userId="29cae5d2d7211201" providerId="Windows Live" clId="Web-{5EB9CFEF-2BC8-456E-97FB-C5F82E52FFA4}" dt="2018-12-13T12:00:17.696" v="113" actId="20577"/>
        <pc:sldMkLst>
          <pc:docMk/>
          <pc:sldMk cId="2406273178" sldId="256"/>
        </pc:sldMkLst>
        <pc:spChg chg="mod">
          <ac:chgData name="Juan Brieva Ramirez" userId="29cae5d2d7211201" providerId="Windows Live" clId="Web-{5EB9CFEF-2BC8-456E-97FB-C5F82E52FFA4}" dt="2018-12-13T12:00:17.696" v="11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Juan Brieva Ramirez" userId="29cae5d2d7211201" providerId="Windows Live" clId="Web-{5EB9CFEF-2BC8-456E-97FB-C5F82E52FFA4}" dt="2018-12-13T11:56:34.787" v="76" actId="20577"/>
          <ac:spMkLst>
            <pc:docMk/>
            <pc:sldMk cId="2406273178" sldId="256"/>
            <ac:spMk id="3" creationId="{00000000-0000-0000-0000-000000000000}"/>
          </ac:spMkLst>
        </pc:spChg>
      </pc:sldChg>
    </pc:docChg>
  </pc:docChgLst>
  <pc:docChgLst>
    <pc:chgData name="Alonso Cuadrado" userId="8a688e641f4a7e9b" providerId="Windows Live" clId="Web-{EF5CE448-7106-468F-8C49-0102EFBF7E94}"/>
    <pc:docChg chg="modSld">
      <pc:chgData name="Alonso Cuadrado" userId="8a688e641f4a7e9b" providerId="Windows Live" clId="Web-{EF5CE448-7106-468F-8C49-0102EFBF7E94}" dt="2018-12-13T12:11:03.292" v="27" actId="1076"/>
      <pc:docMkLst>
        <pc:docMk/>
      </pc:docMkLst>
    </pc:docChg>
  </pc:docChgLst>
  <pc:docChgLst>
    <pc:chgData name="Usuario invitado" providerId="Windows Live" clId="Web-{9A791AA6-2A56-42A5-ACA1-85D360898F6C}"/>
    <pc:docChg chg="addSld modSld sldOrd">
      <pc:chgData name="Usuario invitado" userId="" providerId="Windows Live" clId="Web-{9A791AA6-2A56-42A5-ACA1-85D360898F6C}" dt="2018-12-20T18:40:53.116" v="283" actId="1076"/>
      <pc:docMkLst>
        <pc:docMk/>
      </pc:docMkLst>
      <pc:sldChg chg="modSp">
        <pc:chgData name="Usuario invitado" userId="" providerId="Windows Live" clId="Web-{9A791AA6-2A56-42A5-ACA1-85D360898F6C}" dt="2018-12-20T18:33:23.440" v="45" actId="20577"/>
        <pc:sldMkLst>
          <pc:docMk/>
          <pc:sldMk cId="3615424394" sldId="265"/>
        </pc:sldMkLst>
        <pc:spChg chg="mod">
          <ac:chgData name="Usuario invitado" userId="" providerId="Windows Live" clId="Web-{9A791AA6-2A56-42A5-ACA1-85D360898F6C}" dt="2018-12-20T18:33:23.440" v="45" actId="20577"/>
          <ac:spMkLst>
            <pc:docMk/>
            <pc:sldMk cId="3615424394" sldId="265"/>
            <ac:spMk id="2" creationId="{3EFFC3A6-178F-4E1D-B219-D5A9604C5E7F}"/>
          </ac:spMkLst>
        </pc:spChg>
      </pc:sldChg>
      <pc:sldChg chg="addSp delSp modSp add replId">
        <pc:chgData name="Usuario invitado" userId="" providerId="Windows Live" clId="Web-{9A791AA6-2A56-42A5-ACA1-85D360898F6C}" dt="2018-12-20T18:40:09.147" v="281" actId="1076"/>
        <pc:sldMkLst>
          <pc:docMk/>
          <pc:sldMk cId="1258165451" sldId="271"/>
        </pc:sldMkLst>
        <pc:spChg chg="mod">
          <ac:chgData name="Usuario invitado" userId="" providerId="Windows Live" clId="Web-{9A791AA6-2A56-42A5-ACA1-85D360898F6C}" dt="2018-12-20T18:38:52.943" v="277" actId="14100"/>
          <ac:spMkLst>
            <pc:docMk/>
            <pc:sldMk cId="1258165451" sldId="271"/>
            <ac:spMk id="2" creationId="{18E5B50B-71B1-4EDA-9431-6A476452C924}"/>
          </ac:spMkLst>
        </pc:spChg>
        <pc:spChg chg="add del mod">
          <ac:chgData name="Usuario invitado" userId="" providerId="Windows Live" clId="Web-{9A791AA6-2A56-42A5-ACA1-85D360898F6C}" dt="2018-12-20T18:40:04.788" v="278"/>
          <ac:spMkLst>
            <pc:docMk/>
            <pc:sldMk cId="1258165451" sldId="271"/>
            <ac:spMk id="5" creationId="{C3D15322-387D-4DA2-9EF5-E9C696472B5F}"/>
          </ac:spMkLst>
        </pc:spChg>
        <pc:picChg chg="del">
          <ac:chgData name="Usuario invitado" userId="" providerId="Windows Live" clId="Web-{9A791AA6-2A56-42A5-ACA1-85D360898F6C}" dt="2018-12-20T18:33:37.018" v="50"/>
          <ac:picMkLst>
            <pc:docMk/>
            <pc:sldMk cId="1258165451" sldId="271"/>
            <ac:picMk id="4" creationId="{03FB6CA4-57D5-40A0-B422-46D7167609C6}"/>
          </ac:picMkLst>
        </pc:picChg>
        <pc:picChg chg="add mod ord">
          <ac:chgData name="Usuario invitado" userId="" providerId="Windows Live" clId="Web-{9A791AA6-2A56-42A5-ACA1-85D360898F6C}" dt="2018-12-20T18:40:09.147" v="281" actId="1076"/>
          <ac:picMkLst>
            <pc:docMk/>
            <pc:sldMk cId="1258165451" sldId="271"/>
            <ac:picMk id="6" creationId="{9D5DAD82-C562-48A2-8B35-5BB0B65CBFC5}"/>
          </ac:picMkLst>
        </pc:picChg>
      </pc:sldChg>
      <pc:sldChg chg="addSp delSp modSp add replId">
        <pc:chgData name="Usuario invitado" userId="" providerId="Windows Live" clId="Web-{9A791AA6-2A56-42A5-ACA1-85D360898F6C}" dt="2018-12-20T18:40:53.116" v="283" actId="1076"/>
        <pc:sldMkLst>
          <pc:docMk/>
          <pc:sldMk cId="2457716374" sldId="272"/>
        </pc:sldMkLst>
        <pc:spChg chg="mod">
          <ac:chgData name="Usuario invitado" userId="" providerId="Windows Live" clId="Web-{9A791AA6-2A56-42A5-ACA1-85D360898F6C}" dt="2018-12-20T18:36:58.036" v="203" actId="20577"/>
          <ac:spMkLst>
            <pc:docMk/>
            <pc:sldMk cId="2457716374" sldId="272"/>
            <ac:spMk id="2" creationId="{5D728795-E0A5-473D-A099-41C242467DB4}"/>
          </ac:spMkLst>
        </pc:spChg>
        <pc:spChg chg="add del mod">
          <ac:chgData name="Usuario invitado" userId="" providerId="Windows Live" clId="Web-{9A791AA6-2A56-42A5-ACA1-85D360898F6C}" dt="2018-12-20T18:40:51.476" v="282"/>
          <ac:spMkLst>
            <pc:docMk/>
            <pc:sldMk cId="2457716374" sldId="272"/>
            <ac:spMk id="5" creationId="{3F3D1DD8-32EB-4F39-A5BA-0C5B19F1CA53}"/>
          </ac:spMkLst>
        </pc:spChg>
        <pc:picChg chg="del">
          <ac:chgData name="Usuario invitado" userId="" providerId="Windows Live" clId="Web-{9A791AA6-2A56-42A5-ACA1-85D360898F6C}" dt="2018-12-20T18:35:43.160" v="188"/>
          <ac:picMkLst>
            <pc:docMk/>
            <pc:sldMk cId="2457716374" sldId="272"/>
            <ac:picMk id="4" creationId="{0C4F44CC-14C2-4A06-8BAD-5C569C5E0495}"/>
          </ac:picMkLst>
        </pc:picChg>
        <pc:picChg chg="add mod ord">
          <ac:chgData name="Usuario invitado" userId="" providerId="Windows Live" clId="Web-{9A791AA6-2A56-42A5-ACA1-85D360898F6C}" dt="2018-12-20T18:40:53.116" v="283" actId="1076"/>
          <ac:picMkLst>
            <pc:docMk/>
            <pc:sldMk cId="2457716374" sldId="272"/>
            <ac:picMk id="6" creationId="{4FF54B27-CBD9-43B9-82E2-F4302440EF52}"/>
          </ac:picMkLst>
        </pc:picChg>
      </pc:sldChg>
      <pc:sldChg chg="delSp modSp add ord replId">
        <pc:chgData name="Usuario invitado" userId="" providerId="Windows Live" clId="Web-{9A791AA6-2A56-42A5-ACA1-85D360898F6C}" dt="2018-12-20T18:38:04.239" v="258" actId="1076"/>
        <pc:sldMkLst>
          <pc:docMk/>
          <pc:sldMk cId="4262358025" sldId="273"/>
        </pc:sldMkLst>
        <pc:spChg chg="mod">
          <ac:chgData name="Usuario invitado" userId="" providerId="Windows Live" clId="Web-{9A791AA6-2A56-42A5-ACA1-85D360898F6C}" dt="2018-12-20T18:37:57.333" v="252" actId="20577"/>
          <ac:spMkLst>
            <pc:docMk/>
            <pc:sldMk cId="4262358025" sldId="273"/>
            <ac:spMk id="2" creationId="{3EFFC3A6-178F-4E1D-B219-D5A9604C5E7F}"/>
          </ac:spMkLst>
        </pc:spChg>
        <pc:picChg chg="del">
          <ac:chgData name="Usuario invitado" userId="" providerId="Windows Live" clId="Web-{9A791AA6-2A56-42A5-ACA1-85D360898F6C}" dt="2018-12-20T18:37:30.567" v="208"/>
          <ac:picMkLst>
            <pc:docMk/>
            <pc:sldMk cId="4262358025" sldId="273"/>
            <ac:picMk id="5" creationId="{CD4DBAD1-7CF2-479C-A23C-F536B7F069D9}"/>
          </ac:picMkLst>
        </pc:picChg>
        <pc:picChg chg="mod">
          <ac:chgData name="Usuario invitado" userId="" providerId="Windows Live" clId="Web-{9A791AA6-2A56-42A5-ACA1-85D360898F6C}" dt="2018-12-20T18:38:04.239" v="258" actId="1076"/>
          <ac:picMkLst>
            <pc:docMk/>
            <pc:sldMk cId="4262358025" sldId="273"/>
            <ac:picMk id="16" creationId="{AFD07133-B7B4-4B75-96F2-7D970A16ED80}"/>
          </ac:picMkLst>
        </pc:picChg>
      </pc:sldChg>
      <pc:sldChg chg="addSp delSp modSp add ord replId">
        <pc:chgData name="Usuario invitado" userId="" providerId="Windows Live" clId="Web-{9A791AA6-2A56-42A5-ACA1-85D360898F6C}" dt="2018-12-20T18:38:49.146" v="276" actId="1076"/>
        <pc:sldMkLst>
          <pc:docMk/>
          <pc:sldMk cId="2506238698" sldId="274"/>
        </pc:sldMkLst>
        <pc:spChg chg="mod">
          <ac:chgData name="Usuario invitado" userId="" providerId="Windows Live" clId="Web-{9A791AA6-2A56-42A5-ACA1-85D360898F6C}" dt="2018-12-20T18:38:37.193" v="269" actId="20577"/>
          <ac:spMkLst>
            <pc:docMk/>
            <pc:sldMk cId="2506238698" sldId="274"/>
            <ac:spMk id="2" creationId="{3EFFC3A6-178F-4E1D-B219-D5A9604C5E7F}"/>
          </ac:spMkLst>
        </pc:spChg>
        <pc:picChg chg="add mod">
          <ac:chgData name="Usuario invitado" userId="" providerId="Windows Live" clId="Web-{9A791AA6-2A56-42A5-ACA1-85D360898F6C}" dt="2018-12-20T18:38:49.146" v="276" actId="1076"/>
          <ac:picMkLst>
            <pc:docMk/>
            <pc:sldMk cId="2506238698" sldId="274"/>
            <ac:picMk id="3" creationId="{B8E45860-2BE0-474D-8910-25B05EF260D4}"/>
          </ac:picMkLst>
        </pc:picChg>
        <pc:picChg chg="add del">
          <ac:chgData name="Usuario invitado" userId="" providerId="Windows Live" clId="Web-{9A791AA6-2A56-42A5-ACA1-85D360898F6C}" dt="2018-12-20T18:38:45.677" v="275"/>
          <ac:picMkLst>
            <pc:docMk/>
            <pc:sldMk cId="2506238698" sldId="274"/>
            <ac:picMk id="4" creationId="{FDF88EF8-5FC5-44E9-8E8B-D44D617A87A3}"/>
          </ac:picMkLst>
        </pc:picChg>
        <pc:picChg chg="del">
          <ac:chgData name="Usuario invitado" userId="" providerId="Windows Live" clId="Web-{9A791AA6-2A56-42A5-ACA1-85D360898F6C}" dt="2018-12-20T18:38:41.802" v="272"/>
          <ac:picMkLst>
            <pc:docMk/>
            <pc:sldMk cId="2506238698" sldId="274"/>
            <ac:picMk id="16" creationId="{AFD07133-B7B4-4B75-96F2-7D970A16ED8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20/12/2018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70667" y="2187743"/>
            <a:ext cx="5293449" cy="2482515"/>
          </a:xfrm>
        </p:spPr>
        <p:txBody>
          <a:bodyPr anchor="ctr">
            <a:normAutofit/>
          </a:bodyPr>
          <a:lstStyle/>
          <a:p>
            <a:pPr algn="l"/>
            <a:r>
              <a:rPr lang="es-ES" sz="5100">
                <a:latin typeface="Bookman Old Style"/>
                <a:cs typeface="Calibri Light"/>
              </a:rPr>
              <a:t>Non verbal </a:t>
            </a:r>
            <a:r>
              <a:rPr lang="en-GB" sz="5100">
                <a:latin typeface="Bookman Old Style"/>
                <a:cs typeface="Calibri Light"/>
              </a:rPr>
              <a:t>communication tips</a:t>
            </a:r>
            <a:endParaRPr lang="en-GB" sz="5100">
              <a:latin typeface="Bookman Old Style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70667" y="4670258"/>
            <a:ext cx="5293449" cy="1371405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s-ES">
                <a:cs typeface="Calibri"/>
              </a:rPr>
              <a:t>Juan Brieva, Víctor Díez and Alonso Cuadrado</a:t>
            </a:r>
            <a:endParaRPr lang="es-ES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E1330DA6-50C7-4675-9BE6-3F222014C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1" y="2743201"/>
            <a:ext cx="1371600" cy="137160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0F352EF6-7269-4FD0-927B-FFF8F589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F5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FFC3A6-178F-4E1D-B219-D5A9604C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10731787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>
                <a:solidFill>
                  <a:srgbClr val="FFFFFF"/>
                </a:solidFill>
                <a:cs typeface="Calibri Light"/>
              </a:rPr>
              <a:t>Things you must do</a:t>
            </a:r>
            <a:endParaRPr lang="en-US" sz="5400" b="1" kern="1200">
              <a:solidFill>
                <a:srgbClr val="FFFFFF"/>
              </a:solidFill>
              <a:latin typeface="+mj-lt"/>
              <a:cs typeface="Calibri Light"/>
            </a:endParaRPr>
          </a:p>
        </p:txBody>
      </p:sp>
      <p:pic>
        <p:nvPicPr>
          <p:cNvPr id="16" name="Imagen 3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AFD07133-B7B4-4B75-96F2-7D970A16E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539" y="4145274"/>
            <a:ext cx="1590377" cy="157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5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F5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FFC3A6-178F-4E1D-B219-D5A9604C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sz="2800">
                <a:solidFill>
                  <a:srgbClr val="FFFFFF"/>
                </a:solidFill>
              </a:rPr>
              <a:t> Stand straight but relaxed</a:t>
            </a:r>
            <a:endParaRPr lang="en-US" sz="2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4DBAD1-7CF2-479C-A23C-F536B7F06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312" y="961812"/>
            <a:ext cx="6618775" cy="4930987"/>
          </a:xfrm>
          <a:prstGeom prst="rect">
            <a:avLst/>
          </a:prstGeom>
        </p:spPr>
      </p:pic>
      <p:pic>
        <p:nvPicPr>
          <p:cNvPr id="16" name="Imagen 3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AFD07133-B7B4-4B75-96F2-7D970A16E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142" y="5036670"/>
            <a:ext cx="1302830" cy="128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3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9DD60045-9EAB-4ECA-A706-351C0A988216}"/>
              </a:ext>
            </a:extLst>
          </p:cNvPr>
          <p:cNvSpPr/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FFC3A6-178F-4E1D-B219-D5A9604C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200" err="1">
                <a:solidFill>
                  <a:srgbClr val="FFFFFF"/>
                </a:solidFill>
              </a:rPr>
              <a:t>Mantain</a:t>
            </a:r>
            <a:r>
              <a:rPr lang="en-US" sz="3200">
                <a:solidFill>
                  <a:srgbClr val="FFFFFF"/>
                </a:solidFill>
              </a:rPr>
              <a:t> eye contact with ALL the audience</a:t>
            </a:r>
            <a:endParaRPr lang="en-US" sz="3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" name="Imagen 3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C11471B2-D07E-49F2-AA98-041B2100F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142" y="5036670"/>
            <a:ext cx="1302830" cy="1289905"/>
          </a:xfrm>
          <a:prstGeom prst="rect">
            <a:avLst/>
          </a:prstGeom>
        </p:spPr>
      </p:pic>
      <p:pic>
        <p:nvPicPr>
          <p:cNvPr id="11" name="Imagen 4">
            <a:extLst>
              <a:ext uri="{FF2B5EF4-FFF2-40B4-BE49-F238E27FC236}">
                <a16:creationId xmlns:a16="http://schemas.microsoft.com/office/drawing/2014/main" id="{A49CBBAF-07F9-4CB4-8339-74C5E923E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114" y="1676877"/>
            <a:ext cx="7188199" cy="350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2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34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8">
            <a:extLst>
              <a:ext uri="{FF2B5EF4-FFF2-40B4-BE49-F238E27FC236}">
                <a16:creationId xmlns:a16="http://schemas.microsoft.com/office/drawing/2014/main" id="{225A8D8A-3028-4937-A639-6F6D9FA04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8823"/>
          <a:stretch/>
        </p:blipFill>
        <p:spPr>
          <a:xfrm>
            <a:off x="5052101" y="961812"/>
            <a:ext cx="5161197" cy="4930987"/>
          </a:xfrm>
          <a:prstGeom prst="rect">
            <a:avLst/>
          </a:prstGeom>
        </p:spPr>
      </p:pic>
      <p:pic>
        <p:nvPicPr>
          <p:cNvPr id="9" name="Imagen 3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8F8EB9CF-8AAB-4220-B3F9-F1F6EDCA7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938" y="4983369"/>
            <a:ext cx="1449238" cy="1434861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242164A0-D7D2-438E-A5BC-EC5241A432FC}"/>
              </a:ext>
            </a:extLst>
          </p:cNvPr>
          <p:cNvSpPr txBox="1">
            <a:spLocks/>
          </p:cNvSpPr>
          <p:nvPr/>
        </p:nvSpPr>
        <p:spPr>
          <a:xfrm>
            <a:off x="637380" y="2072667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solidFill>
                  <a:srgbClr val="FFFFFF"/>
                </a:solidFill>
              </a:rPr>
              <a:t>Have a natural and friendly facial </a:t>
            </a:r>
            <a:r>
              <a:rPr lang="en-US" sz="3200" err="1">
                <a:solidFill>
                  <a:srgbClr val="FFFFFF"/>
                </a:solidFill>
              </a:rPr>
              <a:t>expresion</a:t>
            </a:r>
            <a:endParaRPr 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94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24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728795-E0A5-473D-A099-41C24246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77" y="1896761"/>
            <a:ext cx="3109760" cy="3061087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Move to indicate a change of focus, to keep the audience’s attention</a:t>
            </a:r>
          </a:p>
        </p:txBody>
      </p:sp>
      <p:pic>
        <p:nvPicPr>
          <p:cNvPr id="4" name="Imagen 4" descr="Imagen que contiene persona, hombre, suelo, de pie&#10;&#10;Descripción generada con confianza muy alta">
            <a:extLst>
              <a:ext uri="{FF2B5EF4-FFF2-40B4-BE49-F238E27FC236}">
                <a16:creationId xmlns:a16="http://schemas.microsoft.com/office/drawing/2014/main" id="{0C4F44CC-14C2-4A06-8BAD-5C569C5E0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046215"/>
            <a:ext cx="7188199" cy="4762180"/>
          </a:xfrm>
          <a:prstGeom prst="rect">
            <a:avLst/>
          </a:prstGeom>
        </p:spPr>
      </p:pic>
      <p:pic>
        <p:nvPicPr>
          <p:cNvPr id="7" name="Imagen 3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29AF492A-BDDD-4919-8C70-0F561C910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938" y="5165843"/>
            <a:ext cx="1449238" cy="143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09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24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728795-E0A5-473D-A099-41C24246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77" y="1896761"/>
            <a:ext cx="3109760" cy="3061087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cs typeface="Calibri Light"/>
              </a:rPr>
              <a:t>Speak clearly and calmly and with short and understandable sentences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7" name="Imagen 3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29AF492A-BDDD-4919-8C70-0F561C910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938" y="5165843"/>
            <a:ext cx="1449238" cy="1434861"/>
          </a:xfrm>
          <a:prstGeom prst="rect">
            <a:avLst/>
          </a:prstGeom>
        </p:spPr>
      </p:pic>
      <p:pic>
        <p:nvPicPr>
          <p:cNvPr id="6" name="Imagen 7" descr="Imagen que contiene persona, hombre, exterior, traje&#10;&#10;Descripción generada con confianza muy alta">
            <a:extLst>
              <a:ext uri="{FF2B5EF4-FFF2-40B4-BE49-F238E27FC236}">
                <a16:creationId xmlns:a16="http://schemas.microsoft.com/office/drawing/2014/main" id="{4FF54B27-CBD9-43B9-82E2-F4302440E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99201" y="1394304"/>
            <a:ext cx="6109635" cy="406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16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F5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FFC3A6-178F-4E1D-B219-D5A9604C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10731787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>
                <a:solidFill>
                  <a:srgbClr val="FFFFFF"/>
                </a:solidFill>
                <a:cs typeface="Calibri Light"/>
              </a:rPr>
              <a:t>Things you mustn't do</a:t>
            </a:r>
            <a:endParaRPr lang="en-US" sz="5400" b="1" kern="1200">
              <a:solidFill>
                <a:srgbClr val="FFFFFF"/>
              </a:solidFill>
              <a:latin typeface="+mj-lt"/>
              <a:cs typeface="Calibri Light"/>
            </a:endParaRPr>
          </a:p>
        </p:txBody>
      </p:sp>
      <p:pic>
        <p:nvPicPr>
          <p:cNvPr id="3" name="Imagen 4">
            <a:extLst>
              <a:ext uri="{FF2B5EF4-FFF2-40B4-BE49-F238E27FC236}">
                <a16:creationId xmlns:a16="http://schemas.microsoft.com/office/drawing/2014/main" id="{B8E45860-2BE0-474D-8910-25B05EF26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145" y="4470785"/>
            <a:ext cx="1549880" cy="154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38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86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7C5D64-1CE8-4C6E-9AAD-5273197B3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Keep your hands in you pockets</a:t>
            </a: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AC3545DE-3749-4000-BE75-C72FC0E2B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925"/>
          <a:stretch/>
        </p:blipFill>
        <p:spPr>
          <a:xfrm>
            <a:off x="4145744" y="1017507"/>
            <a:ext cx="3344504" cy="4930987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id="{12605BEC-0912-419B-A2A4-A5AFFCC39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617" y="5045879"/>
            <a:ext cx="1549880" cy="1549880"/>
          </a:xfrm>
          <a:prstGeom prst="rect">
            <a:avLst/>
          </a:prstGeom>
        </p:spPr>
      </p:pic>
      <p:pic>
        <p:nvPicPr>
          <p:cNvPr id="7" name="Imagen 9" descr="Imagen que contiene persona, cielo, mujer, ropa&#10;&#10;Descripción generada con confianza muy alta">
            <a:extLst>
              <a:ext uri="{FF2B5EF4-FFF2-40B4-BE49-F238E27FC236}">
                <a16:creationId xmlns:a16="http://schemas.microsoft.com/office/drawing/2014/main" id="{5CBFBC73-B189-4FDE-BF20-321242EB0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256" y="1012166"/>
            <a:ext cx="3149072" cy="484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21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946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EE7B2E9-A236-40C0-A803-922D8533BC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882"/>
          <a:stretch/>
        </p:blipFill>
        <p:spPr>
          <a:xfrm>
            <a:off x="5539666" y="1279831"/>
            <a:ext cx="5687133" cy="429494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C1BD627-65FE-4F52-BD23-60F2607F4F7C}"/>
              </a:ext>
            </a:extLst>
          </p:cNvPr>
          <p:cNvSpPr/>
          <p:nvPr/>
        </p:nvSpPr>
        <p:spPr>
          <a:xfrm>
            <a:off x="0" y="0"/>
            <a:ext cx="2016000" cy="6858000"/>
          </a:xfrm>
          <a:prstGeom prst="rect">
            <a:avLst/>
          </a:prstGeom>
          <a:solidFill>
            <a:srgbClr val="C5D4D9"/>
          </a:solidFill>
          <a:ln>
            <a:solidFill>
              <a:srgbClr val="D4E9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496BA9-6CBB-462E-8930-40C667BF5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298" y="5043511"/>
            <a:ext cx="1548518" cy="15546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4641375-7B88-4FBC-91A7-05565695D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Having a n</a:t>
            </a: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ervous twitch</a:t>
            </a:r>
            <a:endParaRPr lang="en-US" sz="2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9428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946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1BD627-65FE-4F52-BD23-60F2607F4F7C}"/>
              </a:ext>
            </a:extLst>
          </p:cNvPr>
          <p:cNvSpPr/>
          <p:nvPr/>
        </p:nvSpPr>
        <p:spPr>
          <a:xfrm>
            <a:off x="0" y="0"/>
            <a:ext cx="2016000" cy="6858000"/>
          </a:xfrm>
          <a:prstGeom prst="rect">
            <a:avLst/>
          </a:prstGeom>
          <a:solidFill>
            <a:srgbClr val="ABB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496BA9-6CBB-462E-8930-40C667BF5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298" y="5043511"/>
            <a:ext cx="1548518" cy="15546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4641375-7B88-4FBC-91A7-05565695D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Speak turned back to the audience </a:t>
            </a:r>
          </a:p>
        </p:txBody>
      </p:sp>
      <p:pic>
        <p:nvPicPr>
          <p:cNvPr id="3" name="Imagen 3" descr="Imagen que contiene hombre, de pie, persona, ropa&#10;&#10;Descripción generada con confianza muy alta">
            <a:extLst>
              <a:ext uri="{FF2B5EF4-FFF2-40B4-BE49-F238E27FC236}">
                <a16:creationId xmlns:a16="http://schemas.microsoft.com/office/drawing/2014/main" id="{A18D2080-4DDF-4CC1-8107-E40FA60F4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452" y="336430"/>
            <a:ext cx="3914379" cy="618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1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14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E5B50B-71B1-4EDA-9431-6A476452C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Look at your notes or at the board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3FB6CA4-57D5-40A0-B422-46D716760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2019" y="961812"/>
            <a:ext cx="6801360" cy="493098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D94C462-FA02-40FF-948A-7D6609E6C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298" y="5043511"/>
            <a:ext cx="1548518" cy="1554615"/>
          </a:xfrm>
          <a:prstGeom prst="rect">
            <a:avLst/>
          </a:prstGeom>
        </p:spPr>
      </p:pic>
      <p:pic>
        <p:nvPicPr>
          <p:cNvPr id="3" name="Imagen 4">
            <a:extLst>
              <a:ext uri="{FF2B5EF4-FFF2-40B4-BE49-F238E27FC236}">
                <a16:creationId xmlns:a16="http://schemas.microsoft.com/office/drawing/2014/main" id="{90FC7E23-5D4C-4D1B-A878-600AC1AC2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4928" y="5506367"/>
            <a:ext cx="7070784" cy="561041"/>
          </a:xfrm>
          <a:prstGeom prst="rect">
            <a:avLst/>
          </a:prstGeom>
        </p:spPr>
      </p:pic>
      <p:pic>
        <p:nvPicPr>
          <p:cNvPr id="6" name="Imagen 7">
            <a:extLst>
              <a:ext uri="{FF2B5EF4-FFF2-40B4-BE49-F238E27FC236}">
                <a16:creationId xmlns:a16="http://schemas.microsoft.com/office/drawing/2014/main" id="{9A08065E-7E91-4F4F-BD54-07C02448F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5910" y="876857"/>
            <a:ext cx="1549879" cy="4859871"/>
          </a:xfrm>
          <a:prstGeom prst="rect">
            <a:avLst/>
          </a:prstGeom>
        </p:spPr>
      </p:pic>
      <p:pic>
        <p:nvPicPr>
          <p:cNvPr id="10" name="Imagen 11">
            <a:extLst>
              <a:ext uri="{FF2B5EF4-FFF2-40B4-BE49-F238E27FC236}">
                <a16:creationId xmlns:a16="http://schemas.microsoft.com/office/drawing/2014/main" id="{06336687-C3FC-4A75-9F6B-998D72FAC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268" y="632442"/>
            <a:ext cx="629729" cy="500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0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14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E5B50B-71B1-4EDA-9431-6A476452C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852995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cs typeface="Calibri Light"/>
              </a:rPr>
              <a:t>Eat gums in the presentation</a:t>
            </a:r>
            <a:endParaRPr lang="en-US" sz="2800" kern="1200">
              <a:solidFill>
                <a:srgbClr val="FFFFFF"/>
              </a:solidFill>
              <a:latin typeface="+mj-lt"/>
              <a:cs typeface="Calibri Ligh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D94C462-FA02-40FF-948A-7D6609E6C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298" y="5043511"/>
            <a:ext cx="1548518" cy="1554615"/>
          </a:xfrm>
          <a:prstGeom prst="rect">
            <a:avLst/>
          </a:prstGeom>
        </p:spPr>
      </p:pic>
      <p:pic>
        <p:nvPicPr>
          <p:cNvPr id="6" name="Imagen 7" descr="Imagen que contiene persona, pared, interior, comiendo&#10;&#10;Descripción generada con confianza muy alta">
            <a:extLst>
              <a:ext uri="{FF2B5EF4-FFF2-40B4-BE49-F238E27FC236}">
                <a16:creationId xmlns:a16="http://schemas.microsoft.com/office/drawing/2014/main" id="{9D5DAD82-C562-48A2-8B35-5BB0B65CB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36388" y="1250227"/>
            <a:ext cx="5598544" cy="396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65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13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Non verbal communication tips</vt:lpstr>
      <vt:lpstr>Things you must do</vt:lpstr>
      <vt:lpstr>  Stand straight but relaxed</vt:lpstr>
      <vt:lpstr>Mantain eye contact with ALL the audience</vt:lpstr>
      <vt:lpstr>Presentación de PowerPoint</vt:lpstr>
      <vt:lpstr>Move to indicate a change of focus, to keep the audience’s attention</vt:lpstr>
      <vt:lpstr>Speak clearly and calmly and with short and understandable sentences</vt:lpstr>
      <vt:lpstr>Things you mustn't do</vt:lpstr>
      <vt:lpstr>Keep your hands in you pockets</vt:lpstr>
      <vt:lpstr>Having a nervous twitch</vt:lpstr>
      <vt:lpstr>Speak turned back to the audience </vt:lpstr>
      <vt:lpstr>Look at your notes or at the board</vt:lpstr>
      <vt:lpstr>Eat gums in the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 verbal communication tips</dc:title>
  <dc:creator>Juan Brieva Ramirez</dc:creator>
  <cp:revision>29</cp:revision>
  <dcterms:created xsi:type="dcterms:W3CDTF">2018-12-20T17:18:36Z</dcterms:created>
  <dcterms:modified xsi:type="dcterms:W3CDTF">2018-12-20T19:11:29Z</dcterms:modified>
</cp:coreProperties>
</file>